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71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66"/>
    <a:srgbClr val="9900CC"/>
    <a:srgbClr val="660066"/>
    <a:srgbClr val="008000"/>
    <a:srgbClr val="FF0000"/>
    <a:srgbClr val="FFFF99"/>
    <a:srgbClr val="FFFF66"/>
    <a:srgbClr val="FF7C80"/>
    <a:srgbClr val="CC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483F61-A187-4BCD-A4EA-B1FEB2488BC2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3ECD12-656A-4F1F-A86F-311C5889E5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39648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ECD12-656A-4F1F-A86F-311C5889E509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2248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2A045-059F-4C4A-8C9B-F93ED8C50327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90202-0813-4FD1-8038-CD8CBC0D66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5482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2A045-059F-4C4A-8C9B-F93ED8C50327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90202-0813-4FD1-8038-CD8CBC0D66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21808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2A045-059F-4C4A-8C9B-F93ED8C50327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90202-0813-4FD1-8038-CD8CBC0D66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4005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2A045-059F-4C4A-8C9B-F93ED8C50327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90202-0813-4FD1-8038-CD8CBC0D66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124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2A045-059F-4C4A-8C9B-F93ED8C50327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90202-0813-4FD1-8038-CD8CBC0D66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3634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2A045-059F-4C4A-8C9B-F93ED8C50327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90202-0813-4FD1-8038-CD8CBC0D66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1771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2A045-059F-4C4A-8C9B-F93ED8C50327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90202-0813-4FD1-8038-CD8CBC0D66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2217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2A045-059F-4C4A-8C9B-F93ED8C50327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90202-0813-4FD1-8038-CD8CBC0D66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5047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2A045-059F-4C4A-8C9B-F93ED8C50327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90202-0813-4FD1-8038-CD8CBC0D66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2951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2A045-059F-4C4A-8C9B-F93ED8C50327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90202-0813-4FD1-8038-CD8CBC0D66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4849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2A045-059F-4C4A-8C9B-F93ED8C50327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90202-0813-4FD1-8038-CD8CBC0D66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86419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2A045-059F-4C4A-8C9B-F93ED8C50327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90202-0813-4FD1-8038-CD8CBC0D66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121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12" Type="http://schemas.openxmlformats.org/officeDocument/2006/relationships/image" Target="../media/image28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11" Type="http://schemas.openxmlformats.org/officeDocument/2006/relationships/image" Target="../media/image27.gif"/><Relationship Id="rId5" Type="http://schemas.openxmlformats.org/officeDocument/2006/relationships/image" Target="../media/image21.jpeg"/><Relationship Id="rId10" Type="http://schemas.openxmlformats.org/officeDocument/2006/relationships/image" Target="../media/image26.gif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hyperlink" Target="http://smiles.33b.ru/smile.103428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04337.html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476672"/>
            <a:ext cx="6400800" cy="17526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Презентацию выполнила: Учитель начальных классов </a:t>
            </a:r>
            <a:r>
              <a:rPr lang="ru-RU" sz="2400" smtClean="0">
                <a:solidFill>
                  <a:schemeClr val="tx1"/>
                </a:solidFill>
              </a:rPr>
              <a:t>Муцаева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Замила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Катаевна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91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Мои документы\Мои рисунки\post-22685-1192785028_thumb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2937" y="4861961"/>
            <a:ext cx="1615291" cy="19960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5616" y="476672"/>
            <a:ext cx="6858000" cy="830997"/>
          </a:xfrm>
          <a:prstGeom prst="rect">
            <a:avLst/>
          </a:prstGeom>
        </p:spPr>
        <p:txBody>
          <a:bodyPr wrap="square">
            <a:prstTxWarp prst="textInflateTop">
              <a:avLst/>
            </a:prstTxWarp>
            <a:spAutoFit/>
          </a:bodyPr>
          <a:lstStyle/>
          <a:p>
            <a:pPr lvl="0" algn="ctr"/>
            <a:r>
              <a:rPr lang="ru-RU" sz="4800" b="1" dirty="0" smtClean="0">
                <a:ln w="38100">
                  <a:solidFill>
                    <a:srgbClr val="000066"/>
                  </a:solidFill>
                </a:ln>
                <a:solidFill>
                  <a:srgbClr val="9900CC"/>
                </a:solidFill>
              </a:rPr>
              <a:t>Домашнее задание.</a:t>
            </a:r>
            <a:endParaRPr lang="ru-RU" sz="4800" b="1" dirty="0">
              <a:ln w="38100">
                <a:solidFill>
                  <a:srgbClr val="000066"/>
                </a:solidFill>
              </a:ln>
              <a:solidFill>
                <a:srgbClr val="9900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415972"/>
            <a:ext cx="662578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одобрать 15 </a:t>
            </a:r>
          </a:p>
          <a:p>
            <a:pPr algn="ctr"/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имён существительных: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979435"/>
            <a:ext cx="522450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rgbClr val="92D050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ряд – 1 склонения;</a:t>
            </a:r>
          </a:p>
          <a:p>
            <a:pPr algn="ctr"/>
            <a:r>
              <a:rPr lang="ru-RU" sz="4400" b="1" dirty="0" smtClean="0">
                <a:ln w="12700">
                  <a:solidFill>
                    <a:srgbClr val="92D050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 ряд – 2 склонения;</a:t>
            </a:r>
          </a:p>
          <a:p>
            <a:pPr algn="ctr"/>
            <a:r>
              <a:rPr lang="ru-RU" sz="4400" b="1" cap="none" spc="0" dirty="0" smtClean="0">
                <a:ln w="12700">
                  <a:solidFill>
                    <a:srgbClr val="92D050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 ряд – 3 склонения.</a:t>
            </a:r>
            <a:endParaRPr lang="ru-RU" sz="4400" b="1" cap="none" spc="0" dirty="0">
              <a:ln w="12700">
                <a:solidFill>
                  <a:srgbClr val="92D050"/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86395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rgbClr val="FF7C80"/>
          </a:fgClr>
          <a:bgClr>
            <a:schemeClr val="accent2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724400" y="2790788"/>
            <a:ext cx="2043844" cy="1470025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1F497D">
                    <a:lumMod val="50000"/>
                  </a:srgbClr>
                </a:solidFill>
                <a:ea typeface="Calibri"/>
                <a:cs typeface="+mn-cs"/>
              </a:rPr>
              <a:t>В основном уверен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05100" y="3886200"/>
            <a:ext cx="2082800" cy="1752600"/>
          </a:xfrm>
        </p:spPr>
        <p:txBody>
          <a:bodyPr/>
          <a:lstStyle/>
          <a:p>
            <a:r>
              <a:rPr lang="ru-RU" b="1" dirty="0">
                <a:solidFill>
                  <a:srgbClr val="660066"/>
                </a:solidFill>
                <a:ea typeface="Calibri"/>
              </a:rPr>
              <a:t>Нужно ещё повторить</a:t>
            </a:r>
            <a:endParaRPr lang="ru-RU" dirty="0">
              <a:solidFill>
                <a:srgbClr val="660066"/>
              </a:solidFill>
            </a:endParaRPr>
          </a:p>
        </p:txBody>
      </p:sp>
      <p:pic>
        <p:nvPicPr>
          <p:cNvPr id="4" name="Picture 2" descr="D:\Мои документы\Мои рисунки\post-22685-1192785028_thumb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050" y="4581525"/>
            <a:ext cx="1758950" cy="2173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Соединительная линия уступом 5"/>
          <p:cNvCxnSpPr/>
          <p:nvPr/>
        </p:nvCxnSpPr>
        <p:spPr>
          <a:xfrm flipV="1">
            <a:off x="683568" y="3873500"/>
            <a:ext cx="4040832" cy="1283692"/>
          </a:xfrm>
          <a:prstGeom prst="bentConnector3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/>
          <p:nvPr/>
        </p:nvCxnSpPr>
        <p:spPr>
          <a:xfrm flipV="1">
            <a:off x="2835660" y="2780928"/>
            <a:ext cx="3808040" cy="1092572"/>
          </a:xfrm>
          <a:prstGeom prst="bentConnector3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flipV="1">
            <a:off x="4860032" y="1556792"/>
            <a:ext cx="3816424" cy="1224136"/>
          </a:xfrm>
          <a:prstGeom prst="bentConnector3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83568" y="5157192"/>
            <a:ext cx="0" cy="129614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83568" y="6453336"/>
            <a:ext cx="66247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8676456" y="1556792"/>
            <a:ext cx="0" cy="295855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771476" y="260648"/>
            <a:ext cx="590584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«ЛЕСТНИЦА УСПЕХА»</a:t>
            </a:r>
            <a:endParaRPr lang="ru-RU" sz="48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768244" y="1581007"/>
            <a:ext cx="1908212" cy="166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200" b="1" dirty="0">
                <a:solidFill>
                  <a:srgbClr val="008000"/>
                </a:solidFill>
                <a:ea typeface="Calibri"/>
              </a:rPr>
              <a:t>Уверен в </a:t>
            </a:r>
          </a:p>
          <a:p>
            <a:pPr lvl="0" algn="ctr">
              <a:spcBef>
                <a:spcPct val="20000"/>
              </a:spcBef>
            </a:pPr>
            <a:r>
              <a:rPr lang="ru-RU" sz="3200" b="1" dirty="0">
                <a:solidFill>
                  <a:srgbClr val="008000"/>
                </a:solidFill>
                <a:ea typeface="Calibri"/>
              </a:rPr>
              <a:t>своих знаниях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3568" y="5193045"/>
            <a:ext cx="23042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a typeface="Calibri"/>
              </a:rPr>
              <a:t>Нуждаюсь </a:t>
            </a:r>
            <a:r>
              <a:rPr lang="ru-RU" sz="3200" b="1" dirty="0">
                <a:solidFill>
                  <a:srgbClr val="FF0000"/>
                </a:solidFill>
                <a:ea typeface="Calibri"/>
              </a:rPr>
              <a:t>в помощи</a:t>
            </a:r>
            <a:r>
              <a:rPr lang="ru-RU" dirty="0">
                <a:ea typeface="Calibri"/>
              </a:rPr>
              <a:t> </a:t>
            </a:r>
            <a:endParaRPr lang="ru-RU" dirty="0"/>
          </a:p>
        </p:txBody>
      </p:sp>
      <p:pic>
        <p:nvPicPr>
          <p:cNvPr id="26" name="Picture 15" descr="Рисунок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324" y="66546"/>
            <a:ext cx="792088" cy="1700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3888" y="1494671"/>
            <a:ext cx="2232248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9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endParaRPr lang="ru-RU" sz="19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38096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4.81481E-6 L -0.24896 0.166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896 0.1669 L -0.49896 0.166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896 0.1669 L -0.50087 0.30348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087 0.30348 L -0.72135 0.30348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135 0.30348 L -0.72135 0.4819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build="p"/>
      <p:bldP spid="5" grpId="1" build="p"/>
      <p:bldP spid="23" grpId="0"/>
      <p:bldP spid="23" grpId="1"/>
      <p:bldP spid="24" grpId="0"/>
      <p:bldP spid="24" grpId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C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7478" y="2717378"/>
            <a:ext cx="3209694" cy="3960642"/>
          </a:xfrm>
          <a:prstGeom prst="ellipse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Users\Olga\Desktop\ji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7448">
            <a:off x="7518721" y="2911798"/>
            <a:ext cx="1432125" cy="1396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:\Users\Olga\Desktop\o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54923">
            <a:off x="1063512" y="1157362"/>
            <a:ext cx="1460266" cy="1586574"/>
          </a:xfrm>
          <a:prstGeom prst="rect">
            <a:avLst/>
          </a:prstGeom>
          <a:ln>
            <a:solidFill>
              <a:srgbClr val="FF7C80"/>
            </a:solidFill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Olga\Desktop\o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300" y="548681"/>
            <a:ext cx="1463812" cy="1488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Olga\Desktop\d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5224">
            <a:off x="5465581" y="1720303"/>
            <a:ext cx="1443648" cy="12625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Olga\Desktop\l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0513">
            <a:off x="2618209" y="1245618"/>
            <a:ext cx="1401887" cy="1407111"/>
          </a:xfrm>
          <a:prstGeom prst="rect">
            <a:avLst/>
          </a:prstGeom>
          <a:ln>
            <a:solidFill>
              <a:srgbClr val="9900CC"/>
            </a:solidFill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Olga\Desktop\tz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5845">
            <a:off x="7020258" y="1241025"/>
            <a:ext cx="1429351" cy="1270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Olga\Desktop\m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1401">
            <a:off x="258059" y="2749852"/>
            <a:ext cx="1493153" cy="14457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2" descr="db301337e89631ead09588265d2b3190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50716"/>
            <a:ext cx="1800200" cy="19865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Olga\Desktop\оформление\ch8_33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6401"/>
            <a:ext cx="1378678" cy="13815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Маша\Pictures\788456668.jpg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510" y="4305323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102888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CC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650132" y="1844824"/>
            <a:ext cx="655272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>
                <a:gd name="adj" fmla="val 75228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</a:t>
            </a:r>
            <a:b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</a:t>
            </a:r>
            <a:b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РАБОТУ!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24" descr="bbede0006c530d485ca772fc67e59d7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61048"/>
            <a:ext cx="2088232" cy="26813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book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6632"/>
            <a:ext cx="1800200" cy="1584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330111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phere">
          <a:fgClr>
            <a:schemeClr val="accent1"/>
          </a:fgClr>
          <a:bgClr>
            <a:schemeClr val="accent1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C:\Users\Olga\Desktop\оформление\картинки к 8 марта\post-22685-1192785028_thumb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675456"/>
            <a:ext cx="4320480" cy="80375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ьная выноска 4"/>
          <p:cNvSpPr/>
          <p:nvPr/>
        </p:nvSpPr>
        <p:spPr>
          <a:xfrm>
            <a:off x="3275856" y="0"/>
            <a:ext cx="5544616" cy="4536504"/>
          </a:xfrm>
          <a:prstGeom prst="wedgeEllipseCallout">
            <a:avLst>
              <a:gd name="adj1" fmla="val -71669"/>
              <a:gd name="adj2" fmla="val 6574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Здравствуйте, ребята!</a:t>
            </a:r>
          </a:p>
          <a:p>
            <a:r>
              <a:rPr lang="ru-RU" sz="2800" b="1" dirty="0" smtClean="0"/>
              <a:t>Я предлагаю вам отправиться со мной в Клуб Знатоков, где вы сможете проверить свои знания.</a:t>
            </a:r>
          </a:p>
        </p:txBody>
      </p:sp>
      <p:pic>
        <p:nvPicPr>
          <p:cNvPr id="3" name="82938544-42861ab2688e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>
                  <p14:trim st="17445.0336" end="8777.371999999999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740352" y="5918200"/>
            <a:ext cx="609600" cy="6406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16325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2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2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D:\Мои документы\Мои рисунки\post-22685-1192785028_thumb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606" y="4653136"/>
            <a:ext cx="1584176" cy="20490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word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060848"/>
            <a:ext cx="3096344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5" descr="2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97" y="-18008"/>
            <a:ext cx="2573073" cy="29429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37r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540" y="14137"/>
            <a:ext cx="2011288" cy="18362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bird4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4664"/>
            <a:ext cx="2531098" cy="33123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9624" y="2793702"/>
            <a:ext cx="8102816" cy="10156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To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Имя существительное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80623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phere">
          <a:fgClr>
            <a:schemeClr val="accent1"/>
          </a:fgClr>
          <a:bgClr>
            <a:schemeClr val="tx2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695" y="33265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Мои рисунки\post-22685-1192785028_thumb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653136"/>
            <a:ext cx="1598226" cy="1974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26907" y="1052736"/>
            <a:ext cx="38160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урока:</a:t>
            </a:r>
            <a:endParaRPr lang="ru-RU" sz="5400" b="1" cap="none" spc="50" dirty="0">
              <a:ln w="11430"/>
              <a:solidFill>
                <a:srgbClr val="0066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435" y="2132856"/>
            <a:ext cx="9039141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«Закрепление знаний</a:t>
            </a:r>
          </a:p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 имени существительном»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736" y="692696"/>
            <a:ext cx="4554537" cy="529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011324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narHorz">
          <a:fgClr>
            <a:srgbClr val="66FF3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Мои документы\Мои рисунки\post-22685-1192785028_thumb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437112"/>
            <a:ext cx="1831315" cy="23180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Лента лицом вверх 4"/>
          <p:cNvSpPr/>
          <p:nvPr/>
        </p:nvSpPr>
        <p:spPr>
          <a:xfrm>
            <a:off x="1043608" y="260648"/>
            <a:ext cx="7200800" cy="1152128"/>
          </a:xfrm>
          <a:prstGeom prst="ribbon2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 ЗАДАНИЕ.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63576" y="2132856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/>
              <a:t>Минутка чистописания.</a:t>
            </a:r>
            <a:endParaRPr lang="ru-RU" sz="4800" b="1" dirty="0"/>
          </a:p>
        </p:txBody>
      </p:sp>
      <p:pic>
        <p:nvPicPr>
          <p:cNvPr id="7" name="Picture 4" descr="1b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660" y="3645024"/>
            <a:ext cx="4500500" cy="22139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766880" y="1231747"/>
            <a:ext cx="1754255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0" b="1" dirty="0" smtClean="0">
                <a:solidFill>
                  <a:srgbClr val="002060"/>
                </a:solidFill>
              </a:rPr>
              <a:t>О</a:t>
            </a:r>
            <a:endParaRPr lang="ru-RU" sz="19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20238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accel="10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rgbClr val="00CC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51520" y="2022178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>   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> </a:t>
            </a:r>
            <a:r>
              <a:rPr lang="ru-RU" sz="2200" dirty="0" smtClean="0"/>
              <a:t>   </a:t>
            </a:r>
            <a:br>
              <a:rPr lang="ru-RU" sz="2200" dirty="0" smtClean="0"/>
            </a:br>
            <a:r>
              <a:rPr lang="ru-RU" sz="3100" b="1" dirty="0" smtClean="0"/>
              <a:t> 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100" b="1" dirty="0">
                <a:solidFill>
                  <a:srgbClr val="FF0000"/>
                </a:solidFill>
              </a:rPr>
              <a:t/>
            </a:r>
            <a:br>
              <a:rPr lang="ru-RU" sz="3100" b="1" dirty="0">
                <a:solidFill>
                  <a:srgbClr val="FF0000"/>
                </a:solidFill>
              </a:rPr>
            </a:br>
            <a:r>
              <a:rPr lang="ru-RU" sz="3100" b="1" dirty="0"/>
              <a:t>  </a:t>
            </a:r>
            <a:r>
              <a:rPr lang="ru-RU" sz="3100" b="1" dirty="0" smtClean="0"/>
              <a:t> </a:t>
            </a: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3100" b="1" dirty="0"/>
              <a:t>  </a:t>
            </a:r>
            <a:br>
              <a:rPr lang="ru-RU" sz="3100" b="1" dirty="0"/>
            </a:br>
            <a:r>
              <a:rPr lang="ru-RU" sz="3100" b="1" dirty="0"/>
              <a:t>  </a:t>
            </a:r>
            <a:r>
              <a:rPr lang="ru-RU" sz="3100" b="1" dirty="0" smtClean="0"/>
              <a:t> </a:t>
            </a:r>
            <a:r>
              <a:rPr lang="ru-RU" sz="3100" b="1" dirty="0"/>
              <a:t>   </a:t>
            </a:r>
            <a:br>
              <a:rPr lang="ru-RU" sz="3100" b="1" dirty="0"/>
            </a:br>
            <a:r>
              <a:rPr lang="ru-RU" sz="3100" b="1" dirty="0" smtClean="0"/>
              <a:t> </a:t>
            </a:r>
            <a:br>
              <a:rPr lang="ru-RU" sz="3100" b="1" dirty="0" smtClean="0"/>
            </a:br>
            <a:r>
              <a:rPr lang="ru-RU" sz="3100" b="1" dirty="0"/>
              <a:t>   </a:t>
            </a:r>
            <a:br>
              <a:rPr lang="ru-RU" sz="3100" b="1" dirty="0"/>
            </a:br>
            <a:r>
              <a:rPr lang="ru-RU" sz="3100" b="1" dirty="0"/>
              <a:t>  </a:t>
            </a:r>
            <a:r>
              <a:rPr lang="ru-RU" sz="3100" b="1" dirty="0" smtClean="0"/>
              <a:t> </a:t>
            </a:r>
            <a:r>
              <a:rPr lang="ru-RU" sz="3100" b="1" dirty="0"/>
              <a:t> </a:t>
            </a:r>
            <a:br>
              <a:rPr lang="ru-RU" sz="3100" b="1" dirty="0"/>
            </a:br>
            <a:r>
              <a:rPr lang="ru-RU" sz="3100" b="1" dirty="0" smtClean="0"/>
              <a:t> </a:t>
            </a:r>
            <a:r>
              <a:rPr lang="ru-RU" sz="3100" b="1" dirty="0"/>
              <a:t> </a:t>
            </a:r>
            <a:br>
              <a:rPr lang="ru-RU" sz="3100" b="1" dirty="0"/>
            </a:br>
            <a:r>
              <a:rPr lang="ru-RU" sz="3100" b="1" dirty="0"/>
              <a:t>   </a:t>
            </a:r>
            <a:r>
              <a:rPr lang="ru-RU" sz="3100" b="1" i="1" dirty="0"/>
              <a:t> </a:t>
            </a:r>
            <a:r>
              <a:rPr lang="ru-RU" sz="3100" b="1" dirty="0"/>
              <a:t/>
            </a:r>
            <a:br>
              <a:rPr lang="ru-RU" sz="3100" b="1" dirty="0"/>
            </a:br>
            <a:endParaRPr lang="ru-RU" sz="3100" b="1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b="1" dirty="0"/>
          </a:p>
        </p:txBody>
      </p:sp>
      <p:pic>
        <p:nvPicPr>
          <p:cNvPr id="4" name="Picture 2" descr="D:\Мои документы\Мои рисунки\post-22685-1192785028_thumb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488" y="4748213"/>
            <a:ext cx="1687512" cy="2085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Лента лицом вверх 6"/>
          <p:cNvSpPr/>
          <p:nvPr/>
        </p:nvSpPr>
        <p:spPr>
          <a:xfrm>
            <a:off x="1076772" y="27980"/>
            <a:ext cx="7200800" cy="1152128"/>
          </a:xfrm>
          <a:prstGeom prst="ribbon2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2</a:t>
            </a:r>
            <a:r>
              <a:rPr lang="ru-RU" sz="3200" b="1" dirty="0" smtClean="0"/>
              <a:t> ЗАДАНИЕ.</a:t>
            </a:r>
            <a:endParaRPr lang="ru-RU" sz="3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16938" y="2564904"/>
            <a:ext cx="2173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/>
              </a:rPr>
              <a:t>КОТ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 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52316" y="2996952"/>
            <a:ext cx="2173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ДЯДЯ 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81040" y="3568267"/>
            <a:ext cx="2173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/>
              </a:rPr>
              <a:t>КОЗЁЛ 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24672" y="5569481"/>
            <a:ext cx="2173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ВОЛК 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70472" y="1556351"/>
            <a:ext cx="26778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ДЕДУШКА 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91756" y="5013176"/>
            <a:ext cx="2173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/>
              </a:rPr>
              <a:t>ВНУК 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88556" y="4546121"/>
            <a:ext cx="2173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/>
              </a:rPr>
              <a:t>СОСЕД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  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88556" y="4056319"/>
            <a:ext cx="2173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/>
              </a:rPr>
              <a:t>БАРАН 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16938" y="2078201"/>
            <a:ext cx="2173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/>
              </a:rPr>
              <a:t>СЫН 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44008" y="1532728"/>
            <a:ext cx="19962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БАБУШКА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88153" y="1980129"/>
            <a:ext cx="12162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ДОЧЬ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0926" y="2548231"/>
            <a:ext cx="156241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КОШКА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139218" y="2996951"/>
            <a:ext cx="104727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ТЁТЯ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73051" y="3463288"/>
            <a:ext cx="11468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КОЗА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115145" y="4004937"/>
            <a:ext cx="123623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ОВЦА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785119" y="4541670"/>
            <a:ext cx="189628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СОСЕДКА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986369" y="5013176"/>
            <a:ext cx="165019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ВНУЧКА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5118" y="5563660"/>
            <a:ext cx="20044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ВОЛЧИЦА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572879" y="1117229"/>
            <a:ext cx="11326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М.Р.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212126" y="1158514"/>
            <a:ext cx="10198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.Р</a:t>
            </a:r>
            <a:endParaRPr lang="ru-RU" sz="40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567361" y="1641574"/>
            <a:ext cx="1824538" cy="30162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9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endParaRPr lang="ru-RU" sz="19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86590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00"/>
                            </p:stCondLst>
                            <p:childTnLst>
                              <p:par>
                                <p:cTn id="1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 build="allAtOnce"/>
      <p:bldP spid="28" grpId="0" build="allAtOnce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60">
          <a:fgClr>
            <a:srgbClr val="FF5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Мои рисунки\post-22685-1192785028_thumb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025" y="4365625"/>
            <a:ext cx="1831975" cy="22621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Лента лицом вверх 6"/>
          <p:cNvSpPr/>
          <p:nvPr/>
        </p:nvSpPr>
        <p:spPr>
          <a:xfrm>
            <a:off x="1076772" y="27980"/>
            <a:ext cx="7200800" cy="1152128"/>
          </a:xfrm>
          <a:prstGeom prst="ribbon2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  <a:r>
              <a:rPr lang="ru-RU" sz="3200" b="1" dirty="0" smtClean="0"/>
              <a:t> ЗАДАНИЕ.</a:t>
            </a:r>
            <a:endParaRPr lang="ru-RU"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76772" y="1988840"/>
            <a:ext cx="79597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Записать существительное </a:t>
            </a:r>
            <a:endParaRPr lang="en-US" sz="3200" b="1" dirty="0" smtClean="0"/>
          </a:p>
          <a:p>
            <a:pPr algn="ctr"/>
            <a:r>
              <a:rPr lang="ru-RU" sz="3200" b="1" dirty="0" smtClean="0"/>
              <a:t>с </a:t>
            </a:r>
            <a:r>
              <a:rPr lang="ru-RU" sz="3200" b="1" dirty="0"/>
              <a:t>шипящей на конце.</a:t>
            </a:r>
          </a:p>
        </p:txBody>
      </p:sp>
      <p:pic>
        <p:nvPicPr>
          <p:cNvPr id="8" name="Picture 26" descr="e5413e915f3dddb80ec369a286f956e7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284984"/>
            <a:ext cx="2808312" cy="22817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0406" y="1758007"/>
            <a:ext cx="135005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ВЕЩЬ</a:t>
            </a:r>
            <a:endParaRPr lang="ru-RU" sz="3600" b="1" cap="none" spc="0" dirty="0">
              <a:ln w="3175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06856" y="1814211"/>
            <a:ext cx="168385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ДРОЖЬ</a:t>
            </a:r>
            <a:endParaRPr lang="ru-RU" sz="3600" b="1" cap="none" spc="0" dirty="0">
              <a:ln w="3175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53592" y="1814212"/>
            <a:ext cx="14734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ПЛАЩ</a:t>
            </a:r>
            <a:endParaRPr lang="ru-RU" sz="3600" b="1" cap="none" spc="0" dirty="0">
              <a:ln w="3175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2742892"/>
            <a:ext cx="218681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ПОМОЩЬ</a:t>
            </a:r>
            <a:endParaRPr lang="ru-RU" sz="3600" b="1" cap="none" spc="0" dirty="0">
              <a:ln w="3175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82289" y="2742891"/>
            <a:ext cx="15081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ГАРАЖ</a:t>
            </a:r>
            <a:endParaRPr lang="ru-RU" sz="3600" b="1" cap="none" spc="0" dirty="0">
              <a:ln w="3175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88024" y="1832319"/>
            <a:ext cx="156934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СМЕРЧ</a:t>
            </a:r>
            <a:endParaRPr lang="ru-RU" sz="3600" b="1" cap="none" spc="0" dirty="0">
              <a:ln w="3175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97669" y="2715724"/>
            <a:ext cx="135005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ВЕЩЬ</a:t>
            </a:r>
            <a:endParaRPr lang="ru-RU" sz="3600" b="1" cap="none" spc="0" dirty="0">
              <a:ln w="3175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95883" y="2638653"/>
            <a:ext cx="15888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СТРИЖ</a:t>
            </a:r>
            <a:endParaRPr lang="ru-RU" sz="3600" b="1" cap="none" spc="0" dirty="0">
              <a:ln w="3175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97785" y="3573016"/>
            <a:ext cx="153529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СИЛАЧ</a:t>
            </a:r>
            <a:endParaRPr lang="ru-RU" sz="3600" b="1" cap="none" spc="0" dirty="0">
              <a:ln w="3175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60337" y="3573014"/>
            <a:ext cx="11664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РЕЧЬ</a:t>
            </a:r>
            <a:endParaRPr lang="ru-RU" sz="3600" b="1" cap="none" spc="0" dirty="0">
              <a:ln w="3175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69318" y="3573016"/>
            <a:ext cx="13405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ТУШЬ</a:t>
            </a:r>
            <a:endParaRPr lang="ru-RU" sz="3600" b="1" cap="none" spc="0" dirty="0">
              <a:ln w="3175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01540" y="3573016"/>
            <a:ext cx="204023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СКРИПАЧ</a:t>
            </a:r>
            <a:endParaRPr lang="ru-RU" sz="3600" b="1" cap="none" spc="0" dirty="0">
              <a:ln w="3175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9880" y="4258507"/>
            <a:ext cx="19111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КАМЫШ</a:t>
            </a:r>
            <a:endParaRPr lang="ru-RU" sz="3600" b="1" cap="none" spc="0" dirty="0">
              <a:ln w="3175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926713" y="4258508"/>
            <a:ext cx="16257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МЫШЬ</a:t>
            </a:r>
            <a:endParaRPr lang="ru-RU" sz="3600" b="1" cap="none" spc="0" dirty="0">
              <a:ln w="3175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948757" y="4206305"/>
            <a:ext cx="9896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ЛУЧ</a:t>
            </a:r>
            <a:endParaRPr lang="ru-RU" sz="3600" b="1" cap="none" spc="0" dirty="0">
              <a:ln w="3175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759700" y="1776879"/>
            <a:ext cx="1717138" cy="30162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9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</a:t>
            </a:r>
            <a:endParaRPr lang="ru-RU" sz="19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36564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3 0.05417 L -0.34254 0.2011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74" y="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2" grpId="0"/>
      <p:bldP spid="22" grpId="1"/>
      <p:bldP spid="23" grpId="0"/>
      <p:bldP spid="23" grpId="1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rgbClr val="3399FF"/>
          </a:fgClr>
          <a:bgClr>
            <a:schemeClr val="accent6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Мои документы\Мои рисунки\post-22685-1192785028_thumb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509120"/>
            <a:ext cx="1726010" cy="21328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Лента лицом вверх 4"/>
          <p:cNvSpPr/>
          <p:nvPr/>
        </p:nvSpPr>
        <p:spPr>
          <a:xfrm>
            <a:off x="1076772" y="188640"/>
            <a:ext cx="7200800" cy="1152128"/>
          </a:xfrm>
          <a:prstGeom prst="ribbon2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4</a:t>
            </a:r>
            <a:r>
              <a:rPr lang="ru-RU" sz="3200" b="1" dirty="0" smtClean="0"/>
              <a:t> ЗАДАНИЕ.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8780" y="2079824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0066"/>
                </a:solidFill>
              </a:rPr>
              <a:t>Работа с учебником.</a:t>
            </a:r>
            <a:endParaRPr lang="ru-RU" sz="4800" b="1" dirty="0">
              <a:solidFill>
                <a:srgbClr val="000066"/>
              </a:solidFill>
            </a:endParaRPr>
          </a:p>
        </p:txBody>
      </p:sp>
      <p:pic>
        <p:nvPicPr>
          <p:cNvPr id="7" name="Picture 3" descr="book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456030"/>
            <a:ext cx="2160240" cy="198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1680" y="2967335"/>
            <a:ext cx="61877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Стр. 232, упражнение 544.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779463"/>
            <a:ext cx="5078413" cy="529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583182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48 -0.04074 L -0.15191 0.0958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trellis">
          <a:fgClr>
            <a:srgbClr val="00CC00"/>
          </a:fgClr>
          <a:bgClr>
            <a:srgbClr val="FFFF99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Мои документы\Мои рисунки\post-22685-1192785028_thumb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725144"/>
            <a:ext cx="1584176" cy="19575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Лента лицом вверх 4"/>
          <p:cNvSpPr/>
          <p:nvPr/>
        </p:nvSpPr>
        <p:spPr>
          <a:xfrm>
            <a:off x="1076772" y="332656"/>
            <a:ext cx="7200800" cy="1152128"/>
          </a:xfrm>
          <a:prstGeom prst="ribbon2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5</a:t>
            </a:r>
            <a:r>
              <a:rPr lang="ru-RU" sz="3200" b="1" dirty="0" smtClean="0"/>
              <a:t> ЗАДАНИЕ.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04380" y="1988840"/>
            <a:ext cx="69516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dirty="0">
                <a:solidFill>
                  <a:srgbClr val="000066"/>
                </a:solidFill>
              </a:rPr>
              <a:t>Работа </a:t>
            </a:r>
            <a:r>
              <a:rPr lang="ru-RU" sz="4800" b="1" dirty="0" smtClean="0">
                <a:solidFill>
                  <a:srgbClr val="000066"/>
                </a:solidFill>
              </a:rPr>
              <a:t>по карточкам.</a:t>
            </a:r>
            <a:endParaRPr lang="ru-RU" sz="4800" b="1" dirty="0">
              <a:solidFill>
                <a:srgbClr val="00006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7809" y="1700808"/>
            <a:ext cx="286475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9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Ы</a:t>
            </a:r>
            <a:endParaRPr lang="ru-RU" sz="19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Picture 19" descr="озарени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961" y="2404338"/>
            <a:ext cx="2180449" cy="3659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 descr="Mailme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53084"/>
            <a:ext cx="1362000" cy="13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32461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11111E-6 L -0.36927 0.14514 " pathEditMode="relative" rAng="0" ptsTypes="AA">
                                      <p:cBhvr>
                                        <p:cTn id="10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72" y="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168</Words>
  <Application>Microsoft Office PowerPoint</Application>
  <PresentationFormat>Экран (4:3)</PresentationFormat>
  <Paragraphs>73</Paragraphs>
  <Slides>13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                                                       </vt:lpstr>
      <vt:lpstr>Слайд 7</vt:lpstr>
      <vt:lpstr>Слайд 8</vt:lpstr>
      <vt:lpstr>Слайд 9</vt:lpstr>
      <vt:lpstr>Слайд 10</vt:lpstr>
      <vt:lpstr>В основном уверен</vt:lpstr>
      <vt:lpstr>Слайд 12</vt:lpstr>
      <vt:lpstr>Слайд 13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Olga</dc:creator>
  <cp:lastModifiedBy>ATTU</cp:lastModifiedBy>
  <cp:revision>49</cp:revision>
  <dcterms:created xsi:type="dcterms:W3CDTF">2013-04-30T16:28:41Z</dcterms:created>
  <dcterms:modified xsi:type="dcterms:W3CDTF">2014-12-03T20:53:44Z</dcterms:modified>
</cp:coreProperties>
</file>