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1F818-908D-49C2-B48B-CB1667604280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4EE13F-E760-4CFC-8840-B5D835B548F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1F818-908D-49C2-B48B-CB1667604280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EE13F-E760-4CFC-8840-B5D835B548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1F818-908D-49C2-B48B-CB1667604280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EE13F-E760-4CFC-8840-B5D835B548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511F818-908D-49C2-B48B-CB1667604280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64EE13F-E760-4CFC-8840-B5D835B548F3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1F818-908D-49C2-B48B-CB1667604280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EE13F-E760-4CFC-8840-B5D835B548F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1F818-908D-49C2-B48B-CB1667604280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EE13F-E760-4CFC-8840-B5D835B548F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EE13F-E760-4CFC-8840-B5D835B548F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1F818-908D-49C2-B48B-CB1667604280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1F818-908D-49C2-B48B-CB1667604280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EE13F-E760-4CFC-8840-B5D835B548F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1F818-908D-49C2-B48B-CB1667604280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EE13F-E760-4CFC-8840-B5D835B548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511F818-908D-49C2-B48B-CB1667604280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64EE13F-E760-4CFC-8840-B5D835B548F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1F818-908D-49C2-B48B-CB1667604280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4EE13F-E760-4CFC-8840-B5D835B548F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511F818-908D-49C2-B48B-CB1667604280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64EE13F-E760-4CFC-8840-B5D835B548F3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В 6 «Б» классе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Урок русского языка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2) Заполните таблицу, опираясь на стихотворение.</a:t>
            </a:r>
            <a:endParaRPr lang="ru-RU" dirty="0"/>
          </a:p>
          <a:p>
            <a:r>
              <a:rPr lang="ru-RU" dirty="0"/>
              <a:t>-Проведите </a:t>
            </a:r>
            <a:r>
              <a:rPr lang="ru-RU" dirty="0" smtClean="0"/>
              <a:t>взаимопроверку.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по таблице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-Превозносить, превосходить, принадлежать, превратить;</a:t>
            </a:r>
          </a:p>
          <a:p>
            <a:r>
              <a:rPr lang="ru-RU" dirty="0" smtClean="0"/>
              <a:t>Приноровиться, приналечь, притягивать, препятствовать;</a:t>
            </a:r>
          </a:p>
          <a:p>
            <a:r>
              <a:rPr lang="ru-RU" dirty="0" smtClean="0"/>
              <a:t>Приниженный, приплюснутый, беспрекословный, привязчивый;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 </a:t>
            </a:r>
            <a:r>
              <a:rPr lang="ru-RU" b="1" dirty="0"/>
              <a:t>Найдите «Четвертое лишнее</a:t>
            </a:r>
            <a:r>
              <a:rPr lang="ru-RU" b="1" dirty="0" smtClean="0"/>
              <a:t>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Яблоня в моём саду</a:t>
            </a:r>
          </a:p>
          <a:p>
            <a:r>
              <a:rPr lang="ru-RU" dirty="0"/>
              <a:t>Гнётся сильно на ветру.</a:t>
            </a:r>
          </a:p>
          <a:p>
            <a:r>
              <a:rPr lang="ru-RU" dirty="0"/>
              <a:t>Наклонилась вправо, влево,</a:t>
            </a:r>
          </a:p>
          <a:p>
            <a:r>
              <a:rPr lang="ru-RU" dirty="0"/>
              <a:t>Покачаться захотела 1,2,3,4,5</a:t>
            </a:r>
          </a:p>
          <a:p>
            <a:r>
              <a:rPr lang="ru-RU" dirty="0"/>
              <a:t>Ветки вниз и вверх опять!</a:t>
            </a:r>
          </a:p>
          <a:p>
            <a:r>
              <a:rPr lang="ru-RU" dirty="0"/>
              <a:t>И вперёд их протянула,</a:t>
            </a:r>
          </a:p>
          <a:p>
            <a:r>
              <a:rPr lang="ru-RU" dirty="0"/>
              <a:t>А как стихнет ветерок,</a:t>
            </a:r>
          </a:p>
          <a:p>
            <a:r>
              <a:rPr lang="ru-RU" dirty="0"/>
              <a:t>Моя яблонька уснёт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Физминутка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Замените словосочетания одним словом с приставкой ПРИ- или ПРЕ-.</a:t>
            </a:r>
            <a:endParaRPr lang="ru-RU" dirty="0"/>
          </a:p>
          <a:p>
            <a:r>
              <a:rPr lang="ru-RU" dirty="0"/>
              <a:t>-Запишите это слово рядом со словосочетанием, выделите приставку и запишите ее значение.</a:t>
            </a:r>
          </a:p>
          <a:p>
            <a:r>
              <a:rPr lang="ru-RU" dirty="0"/>
              <a:t>1.Расположенный у берега. </a:t>
            </a:r>
            <a:r>
              <a:rPr lang="ru-RU" b="1" dirty="0"/>
              <a:t>(Прибрежный).</a:t>
            </a:r>
            <a:endParaRPr lang="ru-RU" dirty="0"/>
          </a:p>
          <a:p>
            <a:r>
              <a:rPr lang="ru-RU" dirty="0"/>
              <a:t>2.Задуматься на некоторое время. </a:t>
            </a:r>
            <a:r>
              <a:rPr lang="ru-RU" b="1" dirty="0"/>
              <a:t>(Призадуматься).</a:t>
            </a:r>
            <a:endParaRPr lang="ru-RU" dirty="0"/>
          </a:p>
          <a:p>
            <a:r>
              <a:rPr lang="ru-RU" dirty="0"/>
              <a:t>3.Участок около школы. </a:t>
            </a:r>
            <a:r>
              <a:rPr lang="ru-RU" b="1" dirty="0"/>
              <a:t>(Пришкольный).</a:t>
            </a:r>
            <a:endParaRPr lang="ru-RU" dirty="0"/>
          </a:p>
          <a:p>
            <a:r>
              <a:rPr lang="ru-RU" dirty="0"/>
              <a:t>4.Гнаться за кем-нибудь</a:t>
            </a:r>
            <a:r>
              <a:rPr lang="ru-RU" b="1" dirty="0"/>
              <a:t>. (Преследовать).</a:t>
            </a:r>
            <a:endParaRPr lang="ru-RU" dirty="0"/>
          </a:p>
          <a:p>
            <a:r>
              <a:rPr lang="ru-RU" dirty="0"/>
              <a:t>5.Слегка задеть что-либо. </a:t>
            </a:r>
            <a:r>
              <a:rPr lang="ru-RU" b="1" dirty="0"/>
              <a:t>(Прикоснуться).</a:t>
            </a:r>
            <a:endParaRPr lang="ru-RU" dirty="0"/>
          </a:p>
          <a:p>
            <a:r>
              <a:rPr lang="ru-RU" dirty="0"/>
              <a:t>6.Вызывающий восхищение, красивый. </a:t>
            </a:r>
            <a:r>
              <a:rPr lang="ru-RU" b="1" dirty="0"/>
              <a:t>(Прекрасный).</a:t>
            </a:r>
            <a:endParaRPr lang="ru-RU" dirty="0"/>
          </a:p>
          <a:p>
            <a:r>
              <a:rPr lang="ru-RU" dirty="0"/>
              <a:t>7.Немного открыть окно. </a:t>
            </a:r>
            <a:r>
              <a:rPr lang="ru-RU" b="1" dirty="0"/>
              <a:t>(Приоткрыть).</a:t>
            </a:r>
            <a:endParaRPr lang="ru-RU" dirty="0"/>
          </a:p>
          <a:p>
            <a:r>
              <a:rPr lang="ru-RU" dirty="0"/>
              <a:t>8.Расположенный у дороги. </a:t>
            </a:r>
            <a:r>
              <a:rPr lang="ru-RU" b="1" dirty="0"/>
              <a:t>(Придорожный).</a:t>
            </a:r>
            <a:endParaRPr lang="ru-RU" dirty="0"/>
          </a:p>
          <a:p>
            <a:r>
              <a:rPr lang="ru-RU" dirty="0"/>
              <a:t>9.Спуститься с неба на землю</a:t>
            </a:r>
            <a:r>
              <a:rPr lang="ru-RU" b="1" dirty="0"/>
              <a:t>. (Приземлиться).</a:t>
            </a:r>
            <a:endParaRPr lang="ru-RU" dirty="0"/>
          </a:p>
          <a:p>
            <a:r>
              <a:rPr lang="ru-RU" dirty="0"/>
              <a:t>10. Очень длинный</a:t>
            </a:r>
            <a:r>
              <a:rPr lang="ru-RU" b="1" dirty="0"/>
              <a:t>. (Предлинный).</a:t>
            </a: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r>
              <a:rPr lang="ru-RU" dirty="0" smtClean="0"/>
              <a:t>Творческая деятельность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Игра на внимательность.</a:t>
            </a:r>
            <a:endParaRPr lang="ru-RU" dirty="0"/>
          </a:p>
          <a:p>
            <a:r>
              <a:rPr lang="ru-RU" dirty="0"/>
              <a:t>-Учитель называет слова, начинающиеся на пре- и при-.</a:t>
            </a:r>
          </a:p>
          <a:p>
            <a:r>
              <a:rPr lang="ru-RU" dirty="0"/>
              <a:t>Задача учащихся хлопнуть в ладоши, если слово начинается с пре-</a:t>
            </a:r>
            <a:r>
              <a:rPr lang="ru-RU" dirty="0" smtClean="0"/>
              <a:t>.</a:t>
            </a:r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Прекратить, приготовить, пригласить, преобразовать, приобрести, привыкать, превратить, приказать, примерять, преодолеть, привет, причина, препятствие.</a:t>
            </a: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Первичное закрепление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Выберите одну карточку для работы.</a:t>
            </a:r>
          </a:p>
          <a:p>
            <a:r>
              <a:rPr lang="ru-RU" dirty="0"/>
              <a:t>-Карточка с красным </a:t>
            </a:r>
            <a:r>
              <a:rPr lang="ru-RU" dirty="0" err="1"/>
              <a:t>заголовком-трудная</a:t>
            </a:r>
            <a:r>
              <a:rPr lang="ru-RU" dirty="0"/>
              <a:t>.</a:t>
            </a:r>
          </a:p>
          <a:p>
            <a:r>
              <a:rPr lang="ru-RU" dirty="0"/>
              <a:t>-Карточка с зеленым </a:t>
            </a:r>
            <a:r>
              <a:rPr lang="ru-RU" dirty="0" err="1"/>
              <a:t>заголовком-средней</a:t>
            </a:r>
            <a:r>
              <a:rPr lang="ru-RU" dirty="0"/>
              <a:t> сложности.</a:t>
            </a:r>
          </a:p>
          <a:p>
            <a:r>
              <a:rPr lang="ru-RU" dirty="0"/>
              <a:t>-Карточка с синим </a:t>
            </a:r>
            <a:r>
              <a:rPr lang="ru-RU" dirty="0" err="1"/>
              <a:t>заголовком-простая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Самостоятельная </a:t>
            </a:r>
            <a:r>
              <a:rPr lang="ru-RU" dirty="0"/>
              <a:t>работа 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endParaRPr lang="ru-RU" dirty="0"/>
          </a:p>
          <a:p>
            <a:r>
              <a:rPr lang="ru-RU" dirty="0"/>
              <a:t>-Что нового узнали на уроке?</a:t>
            </a:r>
          </a:p>
          <a:p>
            <a:r>
              <a:rPr lang="ru-RU" dirty="0"/>
              <a:t>-Какие трудности у вас появлялись в процессе работы?</a:t>
            </a:r>
          </a:p>
          <a:p>
            <a:r>
              <a:rPr lang="ru-RU" dirty="0"/>
              <a:t>-Как вы их преодолевали?</a:t>
            </a:r>
          </a:p>
          <a:p>
            <a:r>
              <a:rPr lang="ru-RU" dirty="0"/>
              <a:t>-Понравилось ли вам на уроке? Какое настроение у вас сейчас?</a:t>
            </a:r>
          </a:p>
          <a:p>
            <a:r>
              <a:rPr lang="ru-RU" dirty="0"/>
              <a:t>-Дайте оценку нашей работе: выберите одну из предложенных на вашем столе карточек и покажите мне.</a:t>
            </a:r>
          </a:p>
          <a:p>
            <a:r>
              <a:rPr lang="ru-RU" dirty="0"/>
              <a:t>-Урок </a:t>
            </a:r>
            <a:r>
              <a:rPr lang="ru-RU" dirty="0" err="1"/>
              <a:t>понравился-карточку</a:t>
            </a:r>
            <a:r>
              <a:rPr lang="ru-RU" dirty="0"/>
              <a:t> с улыбающимся лицом, </a:t>
            </a:r>
            <a:r>
              <a:rPr lang="ru-RU" dirty="0" err="1"/>
              <a:t>нет-карточку</a:t>
            </a:r>
            <a:r>
              <a:rPr lang="ru-RU" dirty="0"/>
              <a:t> с грустным лицом.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Рефлексия  </a:t>
            </a:r>
            <a:r>
              <a:rPr lang="ru-RU" dirty="0"/>
              <a:t>(итог урока)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-</a:t>
            </a:r>
            <a:r>
              <a:rPr lang="ru-RU" dirty="0"/>
              <a:t>Разобрать сказку на карточках.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Домашнее задание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Вот книжки на столе, а </a:t>
            </a:r>
            <a:r>
              <a:rPr lang="ru-RU" dirty="0" err="1"/>
              <a:t>вот-тетрадки</a:t>
            </a:r>
            <a:r>
              <a:rPr lang="ru-RU" dirty="0"/>
              <a:t>,</a:t>
            </a:r>
          </a:p>
          <a:p>
            <a:r>
              <a:rPr lang="ru-RU" dirty="0"/>
              <a:t>Не хочется играть сегодня в прятки.</a:t>
            </a:r>
          </a:p>
          <a:p>
            <a:r>
              <a:rPr lang="ru-RU" dirty="0"/>
              <a:t>И недосуг дуть на корабль бумажный-</a:t>
            </a:r>
          </a:p>
          <a:p>
            <a:r>
              <a:rPr lang="ru-RU" dirty="0"/>
              <a:t>Сегодня в классе у ребят урок уж очень важный.</a:t>
            </a:r>
          </a:p>
          <a:p>
            <a:r>
              <a:rPr lang="ru-RU" dirty="0"/>
              <a:t>-Над какой темой нам предстоит продолжить работу?</a:t>
            </a:r>
          </a:p>
          <a:p>
            <a:r>
              <a:rPr lang="ru-RU" dirty="0"/>
              <a:t>Я надеюсь, что вы постараетесь показать свои знания по этой теме. Будем развивать наблюдательность, свою речь.</a:t>
            </a:r>
          </a:p>
          <a:p>
            <a:r>
              <a:rPr lang="ru-RU" dirty="0" err="1"/>
              <a:t>Помните-важно</a:t>
            </a:r>
            <a:r>
              <a:rPr lang="ru-RU" dirty="0"/>
              <a:t> не только самому выполнить задание, но и помочь своим  товарищам. Ведь не только личный результат, но и результат работы всей группы  приведет к успеху всего класса.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Мотивация  </a:t>
            </a:r>
            <a:r>
              <a:rPr lang="ru-RU" dirty="0"/>
              <a:t>к учебной деятельности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/>
              <a:t>Орфографический диктант.</a:t>
            </a:r>
            <a:endParaRPr lang="ru-RU" dirty="0"/>
          </a:p>
          <a:p>
            <a:r>
              <a:rPr lang="ru-RU" dirty="0"/>
              <a:t>Касаться, коснётся, загорать, угар, слагаемое, </a:t>
            </a:r>
          </a:p>
          <a:p>
            <a:r>
              <a:rPr lang="ru-RU" dirty="0"/>
              <a:t>приложение, зорька, озаренный, сверхинтересный, отыскать, прибить,  прескверный (очень).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-Объясните орфограммы.</a:t>
            </a:r>
          </a:p>
          <a:p>
            <a:r>
              <a:rPr lang="ru-RU" dirty="0"/>
              <a:t>-В каких корнях чередуются гласные О и А?</a:t>
            </a:r>
          </a:p>
          <a:p>
            <a:r>
              <a:rPr lang="ru-RU" dirty="0"/>
              <a:t>-Какие слова относятся к орфограмме изученной на прошлом уроке?</a:t>
            </a:r>
          </a:p>
          <a:p>
            <a:r>
              <a:rPr lang="ru-RU" dirty="0"/>
              <a:t>-В чем заключается цель сегодняшнего урока? (Обобщить и закрепить знания).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-Когда пишется в словах приставка при-, а когда приставка пре-?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Актуализация </a:t>
            </a:r>
            <a:r>
              <a:rPr lang="ru-RU" dirty="0"/>
              <a:t>и пробное учебное действие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Познакомить учащихся с орфограммой «Правописание приставок –пре и -при»; формировать умение определять условия выбора букв </a:t>
            </a:r>
            <a:r>
              <a:rPr lang="ru-RU" dirty="0" err="1"/>
              <a:t>и,е</a:t>
            </a:r>
            <a:r>
              <a:rPr lang="ru-RU" dirty="0"/>
              <a:t> в приставках; обеспечить языковое развитие учащихся через рассуждение на лингвистическую тему и анализ художественного текста.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Цель деятельности учителя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1)Работа с учебником.  Упр.204.</a:t>
            </a:r>
            <a:endParaRPr lang="ru-RU" dirty="0"/>
          </a:p>
          <a:p>
            <a:r>
              <a:rPr lang="ru-RU" dirty="0"/>
              <a:t>-Сгруппируйте слова по признаку:</a:t>
            </a:r>
          </a:p>
          <a:p>
            <a:r>
              <a:rPr lang="ru-RU" dirty="0"/>
              <a:t>А) с приставкой ПРЕ-;</a:t>
            </a:r>
          </a:p>
          <a:p>
            <a:r>
              <a:rPr lang="ru-RU" dirty="0"/>
              <a:t>Б)с приставкой ПРИ-.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Выявление </a:t>
            </a:r>
            <a:r>
              <a:rPr lang="ru-RU" dirty="0"/>
              <a:t>места и причины затруднения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Предлагаю </a:t>
            </a:r>
            <a:r>
              <a:rPr lang="ru-RU" b="1" dirty="0"/>
              <a:t>провести работу с карточками.</a:t>
            </a:r>
            <a:endParaRPr lang="ru-RU" dirty="0"/>
          </a:p>
          <a:p>
            <a:r>
              <a:rPr lang="ru-RU" b="1" dirty="0"/>
              <a:t>(Учащиеся проводят работу в группах).</a:t>
            </a:r>
            <a:endParaRPr lang="ru-RU" dirty="0"/>
          </a:p>
          <a:p>
            <a:r>
              <a:rPr lang="ru-RU" dirty="0"/>
              <a:t>-Распределите словосочетания в нужную </a:t>
            </a:r>
            <a:r>
              <a:rPr lang="ru-RU" dirty="0" smtClean="0"/>
              <a:t>графу.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Целеполагание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Яблоня в моём саду</a:t>
            </a:r>
          </a:p>
          <a:p>
            <a:r>
              <a:rPr lang="ru-RU" dirty="0"/>
              <a:t>Гнётся сильно на ветру.</a:t>
            </a:r>
          </a:p>
          <a:p>
            <a:r>
              <a:rPr lang="ru-RU" dirty="0"/>
              <a:t>Наклонилась вправо, влево,</a:t>
            </a:r>
          </a:p>
          <a:p>
            <a:r>
              <a:rPr lang="ru-RU" dirty="0"/>
              <a:t>Покачаться захотела 1,2,3,4,5</a:t>
            </a:r>
          </a:p>
          <a:p>
            <a:r>
              <a:rPr lang="ru-RU" dirty="0"/>
              <a:t>Ветки вниз и вверх опять!</a:t>
            </a:r>
          </a:p>
          <a:p>
            <a:r>
              <a:rPr lang="ru-RU" dirty="0"/>
              <a:t>И вперёд их протянула,</a:t>
            </a:r>
          </a:p>
          <a:p>
            <a:r>
              <a:rPr lang="ru-RU" dirty="0"/>
              <a:t>А как стихнет ветерок,</a:t>
            </a:r>
          </a:p>
          <a:p>
            <a:r>
              <a:rPr lang="ru-RU" dirty="0"/>
              <a:t>Моя яблонька уснёт.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Физминутка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 Творческий диктант.</a:t>
            </a:r>
            <a:endParaRPr lang="ru-RU" dirty="0"/>
          </a:p>
          <a:p>
            <a:r>
              <a:rPr lang="ru-RU" dirty="0"/>
              <a:t>Догадайтесь, какое слово с приставкой </a:t>
            </a:r>
            <a:r>
              <a:rPr lang="ru-RU" i="1" dirty="0"/>
              <a:t>при-</a:t>
            </a:r>
            <a:r>
              <a:rPr lang="ru-RU" dirty="0"/>
              <a:t> или </a:t>
            </a:r>
            <a:r>
              <a:rPr lang="ru-RU" i="1" dirty="0"/>
              <a:t>пре-</a:t>
            </a:r>
            <a:r>
              <a:rPr lang="ru-RU" dirty="0"/>
              <a:t> соответствует каждому словосочетанию. Запишите его.</a:t>
            </a:r>
          </a:p>
          <a:p>
            <a:r>
              <a:rPr lang="ru-RU" i="1" dirty="0"/>
              <a:t>Пуговицу к пальто, участок рядом со школой, чуть-чуть открыть, край у моря, гвоздь к стене, очень красивый, на самолете в Сочи, нарушитель закона.</a:t>
            </a: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5.Творческая практическая деятельность по реализации построенного проекта.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r>
              <a:rPr lang="ru-RU" dirty="0" smtClean="0"/>
              <a:t>Творческая деятельность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3. Игра «Не спутай кармашки».</a:t>
            </a:r>
            <a:endParaRPr lang="ru-RU" dirty="0"/>
          </a:p>
          <a:p>
            <a:r>
              <a:rPr lang="ru-RU" i="1" dirty="0"/>
              <a:t>Прикрепить, прийти, пришить, приморье, присесть, привокзальный, прибежать, приоткрыть, приклеить, приехать, привстать, пришкольный</a:t>
            </a:r>
            <a:r>
              <a:rPr lang="ru-RU" i="1" dirty="0" smtClean="0"/>
              <a:t>.</a:t>
            </a:r>
            <a:r>
              <a:rPr lang="ru-RU" i="1" dirty="0"/>
              <a:t> </a:t>
            </a:r>
            <a:endParaRPr lang="ru-RU" dirty="0"/>
          </a:p>
          <a:p>
            <a:r>
              <a:rPr lang="ru-RU" dirty="0"/>
              <a:t>– Что общего у всех этих слов?</a:t>
            </a:r>
          </a:p>
          <a:p>
            <a:r>
              <a:rPr lang="ru-RU" dirty="0"/>
              <a:t>– Назовите четыре значения приставки </a:t>
            </a:r>
            <a:r>
              <a:rPr lang="ru-RU" i="1" dirty="0" smtClean="0"/>
              <a:t>при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Закрепление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Чтение стихотворения.</a:t>
            </a:r>
          </a:p>
          <a:p>
            <a:pPr>
              <a:buNone/>
            </a:pPr>
            <a:r>
              <a:rPr lang="ru-RU" b="1" dirty="0" smtClean="0"/>
              <a:t>Ваша </a:t>
            </a:r>
            <a:r>
              <a:rPr lang="ru-RU" b="1" dirty="0"/>
              <a:t>задача – назвать приставку </a:t>
            </a:r>
            <a:r>
              <a:rPr lang="ru-RU" b="1" i="1" dirty="0"/>
              <a:t>пре-</a:t>
            </a:r>
            <a:r>
              <a:rPr lang="ru-RU" b="1" dirty="0"/>
              <a:t> </a:t>
            </a:r>
            <a:r>
              <a:rPr lang="ru-RU" b="1" dirty="0" smtClean="0"/>
              <a:t>или </a:t>
            </a:r>
            <a:r>
              <a:rPr lang="ru-RU" b="1" i="1" dirty="0" smtClean="0"/>
              <a:t>при-</a:t>
            </a:r>
            <a:r>
              <a:rPr lang="ru-RU" b="1" i="1" dirty="0"/>
              <a:t>,</a:t>
            </a:r>
            <a:r>
              <a:rPr lang="ru-RU" b="1" dirty="0"/>
              <a:t> когда я подниму </a:t>
            </a:r>
            <a:r>
              <a:rPr lang="ru-RU" b="1" dirty="0" smtClean="0"/>
              <a:t>руку.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Самостоятельная работа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При- или пре-, пре- или при-?</a:t>
            </a:r>
          </a:p>
          <a:p>
            <a:r>
              <a:rPr lang="ru-RU" dirty="0"/>
              <a:t>Это совсем не секрет.</a:t>
            </a:r>
          </a:p>
          <a:p>
            <a:r>
              <a:rPr lang="ru-RU" dirty="0"/>
              <a:t>На содержание слова смотри – </a:t>
            </a:r>
          </a:p>
          <a:p>
            <a:r>
              <a:rPr lang="ru-RU" dirty="0"/>
              <a:t>Сразу получишь ответ.</a:t>
            </a:r>
          </a:p>
          <a:p>
            <a:r>
              <a:rPr lang="ru-RU" dirty="0"/>
              <a:t>Прибыл ли поезд, приплыл пароход,</a:t>
            </a:r>
          </a:p>
          <a:p>
            <a:r>
              <a:rPr lang="ru-RU" dirty="0"/>
              <a:t>Космонавт прилетел из Вселенной – </a:t>
            </a:r>
          </a:p>
          <a:p>
            <a:r>
              <a:rPr lang="ru-RU" dirty="0"/>
              <a:t>Обо всех, кто придет, прилетит, приплывет, </a:t>
            </a:r>
          </a:p>
          <a:p>
            <a:r>
              <a:rPr lang="ru-RU" dirty="0"/>
              <a:t>Пишется </a:t>
            </a:r>
            <a:r>
              <a:rPr lang="ru-RU" b="1" dirty="0"/>
              <a:t>при</a:t>
            </a:r>
            <a:r>
              <a:rPr lang="ru-RU" dirty="0"/>
              <a:t>-, несомненно, </a:t>
            </a:r>
          </a:p>
          <a:p>
            <a:r>
              <a:rPr lang="ru-RU" dirty="0"/>
              <a:t>Винт привинтил, прикрутил колесо, </a:t>
            </a:r>
          </a:p>
          <a:p>
            <a:r>
              <a:rPr lang="ru-RU" dirty="0"/>
              <a:t>Приклеил, пришил умело – </a:t>
            </a:r>
          </a:p>
          <a:p>
            <a:r>
              <a:rPr lang="ru-RU" dirty="0"/>
              <a:t>Помни, что пишется </a:t>
            </a:r>
            <a:r>
              <a:rPr lang="ru-RU" b="1" dirty="0"/>
              <a:t>при-</a:t>
            </a:r>
            <a:r>
              <a:rPr lang="ru-RU" dirty="0"/>
              <a:t> обо всем, </a:t>
            </a:r>
          </a:p>
          <a:p>
            <a:r>
              <a:rPr lang="ru-RU" dirty="0"/>
              <a:t>Что добрые руки приделали.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Язык прикусил – не совсем откусил, </a:t>
            </a:r>
          </a:p>
          <a:p>
            <a:r>
              <a:rPr lang="ru-RU" dirty="0"/>
              <a:t>Пригорело – не значит горит.</a:t>
            </a:r>
          </a:p>
          <a:p>
            <a:r>
              <a:rPr lang="ru-RU" dirty="0"/>
              <a:t>Помни, что сделано, но не совсем, </a:t>
            </a:r>
          </a:p>
          <a:p>
            <a:r>
              <a:rPr lang="ru-RU" dirty="0"/>
              <a:t>Пишут с приставкой </a:t>
            </a:r>
            <a:r>
              <a:rPr lang="ru-RU" b="1" dirty="0"/>
              <a:t>при</a:t>
            </a:r>
            <a:r>
              <a:rPr lang="ru-RU" dirty="0"/>
              <a:t>-.</a:t>
            </a:r>
          </a:p>
          <a:p>
            <a:r>
              <a:rPr lang="ru-RU" dirty="0"/>
              <a:t>Предлинный достанет с крыши рукой, </a:t>
            </a:r>
          </a:p>
          <a:p>
            <a:r>
              <a:rPr lang="ru-RU" dirty="0"/>
              <a:t>Прежадный не даст вам конфету.</a:t>
            </a:r>
          </a:p>
          <a:p>
            <a:r>
              <a:rPr lang="ru-RU" dirty="0"/>
              <a:t>Кто очень такой и очень сякой – </a:t>
            </a:r>
          </a:p>
          <a:p>
            <a:r>
              <a:rPr lang="ru-RU" b="1" dirty="0"/>
              <a:t>Пре-</a:t>
            </a:r>
            <a:r>
              <a:rPr lang="ru-RU" dirty="0"/>
              <a:t> мы напишем при этом.</a:t>
            </a:r>
          </a:p>
          <a:p>
            <a:r>
              <a:rPr lang="ru-RU" dirty="0"/>
              <a:t>Дожди непрерывные льют в октябре, </a:t>
            </a:r>
          </a:p>
          <a:p>
            <a:r>
              <a:rPr lang="ru-RU" dirty="0"/>
              <a:t>Но грамотным – дождь не преграда.</a:t>
            </a:r>
          </a:p>
          <a:p>
            <a:r>
              <a:rPr lang="ru-RU" dirty="0"/>
              <a:t>Где очень похожи пере- и пре-, </a:t>
            </a:r>
          </a:p>
          <a:p>
            <a:r>
              <a:rPr lang="ru-RU" dirty="0"/>
              <a:t>Там только </a:t>
            </a:r>
            <a:r>
              <a:rPr lang="ru-RU" b="1" dirty="0"/>
              <a:t>пре-</a:t>
            </a:r>
            <a:r>
              <a:rPr lang="ru-RU" dirty="0"/>
              <a:t> ставить надо.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-Что нового узнали на уроке?</a:t>
            </a:r>
          </a:p>
          <a:p>
            <a:r>
              <a:rPr lang="ru-RU" dirty="0"/>
              <a:t>-Какие трудности у вас появлялись в процессе работы?</a:t>
            </a:r>
          </a:p>
          <a:p>
            <a:r>
              <a:rPr lang="ru-RU" dirty="0"/>
              <a:t>-Как вы их преодолевали?</a:t>
            </a:r>
          </a:p>
          <a:p>
            <a:r>
              <a:rPr lang="ru-RU" dirty="0"/>
              <a:t>-Понравилось ли вам на уроке? Какое настроение у вас сейчас?</a:t>
            </a:r>
          </a:p>
          <a:p>
            <a:r>
              <a:rPr lang="ru-RU" dirty="0"/>
              <a:t>-Дайте оценку нашей работе: выберите одну из предложенных на вашем столе карточек и покажите мне.</a:t>
            </a:r>
          </a:p>
          <a:p>
            <a:r>
              <a:rPr lang="ru-RU" dirty="0"/>
              <a:t>-Урок </a:t>
            </a:r>
            <a:r>
              <a:rPr lang="ru-RU" dirty="0" err="1"/>
              <a:t>понравился-карточку</a:t>
            </a:r>
            <a:r>
              <a:rPr lang="ru-RU" dirty="0"/>
              <a:t> с улыбающимся лицом, </a:t>
            </a:r>
            <a:r>
              <a:rPr lang="ru-RU" dirty="0" err="1"/>
              <a:t>нет-карточку</a:t>
            </a:r>
            <a:r>
              <a:rPr lang="ru-RU" dirty="0"/>
              <a:t> с грустным лицом.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Параграф 40; упр.205, 207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Домашнее </a:t>
            </a:r>
            <a:r>
              <a:rPr lang="ru-RU" dirty="0"/>
              <a:t>задание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Предметные: знать правила написания приставок –пре и – при; правило написания приставок; словарные слова; уметь правильно писать слова с изученной орфограммой; графически обозначать условия выбора правильных написаний; пользоваться орфографическим словарем; уметь правильно писать слова с непроверяемыми написаниями.</a:t>
            </a:r>
          </a:p>
          <a:p>
            <a:r>
              <a:rPr lang="ru-RU" dirty="0" err="1"/>
              <a:t>Метапредметные</a:t>
            </a:r>
            <a:r>
              <a:rPr lang="ru-RU" dirty="0"/>
              <a:t>: умение находить, преобразовывать и передавать информацию; выполнять различные социальные роли в группе и коллективе, использовать современные  </a:t>
            </a:r>
            <a:r>
              <a:rPr lang="ru-RU" dirty="0" err="1"/>
              <a:t>телекоммуникативные</a:t>
            </a:r>
            <a:r>
              <a:rPr lang="ru-RU" dirty="0"/>
              <a:t> технологии.</a:t>
            </a:r>
          </a:p>
          <a:p>
            <a:r>
              <a:rPr lang="ru-RU" dirty="0"/>
              <a:t>Личностные: понимание русского языка как одной  из основных национально-культурных ценностей русского языка, определяющей роли русского языка в развитии интеллектуальных, творческих  способностей и моральных качеств личности, его значения в процессе получения школьного образования.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Планируемые образовательные </a:t>
            </a:r>
            <a:r>
              <a:rPr lang="ru-RU" b="1" dirty="0" smtClean="0"/>
              <a:t>результаты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sz="5400" dirty="0" smtClean="0"/>
              <a:t>Спасибо за внимание!!!</a:t>
            </a:r>
            <a:endParaRPr lang="ru-RU" sz="5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Хорошо проверь, дружок,</a:t>
            </a:r>
          </a:p>
          <a:p>
            <a:r>
              <a:rPr lang="ru-RU" dirty="0"/>
              <a:t>Ты готов начать урок?</a:t>
            </a:r>
          </a:p>
          <a:p>
            <a:r>
              <a:rPr lang="ru-RU" dirty="0"/>
              <a:t>Всё ль на месте, всё ль в порядке,</a:t>
            </a:r>
          </a:p>
          <a:p>
            <a:r>
              <a:rPr lang="ru-RU" dirty="0"/>
              <a:t>Ручка, книжка и тетрадки.</a:t>
            </a:r>
          </a:p>
          <a:p>
            <a:r>
              <a:rPr lang="ru-RU" dirty="0"/>
              <a:t>Все ли правильно сидят?</a:t>
            </a:r>
          </a:p>
          <a:p>
            <a:r>
              <a:rPr lang="ru-RU" dirty="0"/>
              <a:t>Все ль внимательно глядят?</a:t>
            </a:r>
          </a:p>
          <a:p>
            <a:r>
              <a:rPr lang="ru-RU" dirty="0"/>
              <a:t>Каждый хочет получать</a:t>
            </a:r>
          </a:p>
          <a:p>
            <a:r>
              <a:rPr lang="ru-RU" dirty="0"/>
              <a:t>Только лишь отметку…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Мотивация  </a:t>
            </a:r>
            <a:r>
              <a:rPr lang="ru-RU" dirty="0"/>
              <a:t>к учебной деятельности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Пр…красным вечером Василисе Пр…мудрой пр…снился пр…</a:t>
            </a:r>
            <a:r>
              <a:rPr lang="ru-RU" dirty="0" err="1"/>
              <a:t>чудливый</a:t>
            </a:r>
            <a:r>
              <a:rPr lang="ru-RU" dirty="0"/>
              <a:t> сон. Пр…забавные и пр…хорошенькие зайчата скакали </a:t>
            </a:r>
            <a:r>
              <a:rPr lang="ru-RU" dirty="0" err="1"/>
              <a:t>впр</a:t>
            </a:r>
            <a:r>
              <a:rPr lang="ru-RU" dirty="0"/>
              <a:t>…прыжку по поляне. Вдруг солнце закрыла пр…огромная туча. Это пр..летел  </a:t>
            </a:r>
            <a:r>
              <a:rPr lang="ru-RU" dirty="0" err="1"/>
              <a:t>злой-пр</a:t>
            </a:r>
            <a:r>
              <a:rPr lang="ru-RU" dirty="0"/>
              <a:t>…злой Змей Горыныч. Пр…</a:t>
            </a:r>
            <a:r>
              <a:rPr lang="ru-RU" dirty="0" err="1"/>
              <a:t>землился</a:t>
            </a:r>
            <a:r>
              <a:rPr lang="ru-RU" dirty="0"/>
              <a:t> он,  пр…сел на травку и пр…задумался. Пр…казал ему </a:t>
            </a:r>
            <a:r>
              <a:rPr lang="ru-RU" dirty="0" err="1"/>
              <a:t>Кащей</a:t>
            </a:r>
            <a:r>
              <a:rPr lang="ru-RU" dirty="0"/>
              <a:t> Василису Пр…мудрую найти, пр…пугнуть, к нему пр…вести. Но возникли на пути  Змея Горыныча </a:t>
            </a:r>
            <a:r>
              <a:rPr lang="ru-RU" dirty="0" err="1"/>
              <a:t>непр</a:t>
            </a:r>
            <a:r>
              <a:rPr lang="ru-RU" dirty="0"/>
              <a:t>…</a:t>
            </a:r>
            <a:r>
              <a:rPr lang="ru-RU" dirty="0" err="1"/>
              <a:t>одолимые</a:t>
            </a:r>
            <a:r>
              <a:rPr lang="ru-RU" dirty="0"/>
              <a:t> пр…</a:t>
            </a:r>
            <a:r>
              <a:rPr lang="ru-RU" dirty="0" err="1"/>
              <a:t>пятствия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Актуализация </a:t>
            </a:r>
            <a:r>
              <a:rPr lang="ru-RU" dirty="0"/>
              <a:t>и пробное учебное действие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Трудно читать? Почему? </a:t>
            </a:r>
          </a:p>
          <a:p>
            <a:r>
              <a:rPr lang="ru-RU" dirty="0"/>
              <a:t>- Что общего между всеми словами с пропущенными буквами? </a:t>
            </a:r>
          </a:p>
          <a:p>
            <a:r>
              <a:rPr lang="ru-RU" dirty="0"/>
              <a:t>-Попробуйте сформулировать тему урока. </a:t>
            </a:r>
          </a:p>
          <a:p>
            <a:r>
              <a:rPr lang="ru-RU" dirty="0"/>
              <a:t>- А смогли бы вставить пропущенные буквы правильно?</a:t>
            </a:r>
          </a:p>
          <a:p>
            <a:r>
              <a:rPr lang="ru-RU" dirty="0"/>
              <a:t>- Что нужно знать, чтобы правильно написать эти слова? </a:t>
            </a:r>
          </a:p>
          <a:p>
            <a:r>
              <a:rPr lang="ru-RU" dirty="0"/>
              <a:t>- Вы правы, так какова цель нашего урока</a:t>
            </a:r>
            <a:r>
              <a:rPr lang="ru-RU" dirty="0" smtClean="0"/>
              <a:t>?</a:t>
            </a: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Фронтальный опрос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</a:t>
            </a:r>
            <a:r>
              <a:rPr lang="ru-RU" b="1" dirty="0"/>
              <a:t>)Задание: Знакомство с параграфом 40.</a:t>
            </a:r>
            <a:r>
              <a:rPr lang="ru-RU" dirty="0"/>
              <a:t> </a:t>
            </a:r>
            <a:r>
              <a:rPr lang="ru-RU" dirty="0" smtClean="0"/>
              <a:t>---Прочитать </a:t>
            </a:r>
            <a:r>
              <a:rPr lang="ru-RU" dirty="0"/>
              <a:t>упр.201. Вставить пропущенные буквы, выделить приставки, объяснить их значение.</a:t>
            </a:r>
          </a:p>
          <a:p>
            <a:r>
              <a:rPr lang="ru-RU" dirty="0"/>
              <a:t>- Выполните упр.202 (устно).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Выявление </a:t>
            </a:r>
            <a:r>
              <a:rPr lang="ru-RU" dirty="0"/>
              <a:t>места и причины затруднения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Повнимательней смотри.</a:t>
            </a:r>
          </a:p>
          <a:p>
            <a:r>
              <a:rPr lang="ru-RU" dirty="0"/>
              <a:t>Мы приставки пре- и при-.</a:t>
            </a:r>
          </a:p>
          <a:p>
            <a:r>
              <a:rPr lang="ru-RU" dirty="0"/>
              <a:t>Научись нас различать,</a:t>
            </a:r>
          </a:p>
          <a:p>
            <a:r>
              <a:rPr lang="ru-RU" dirty="0"/>
              <a:t> Друг от друга отличать.</a:t>
            </a:r>
          </a:p>
          <a:p>
            <a:r>
              <a:rPr lang="ru-RU" dirty="0"/>
              <a:t>Запомни сначала четыре значенья:</a:t>
            </a:r>
          </a:p>
          <a:p>
            <a:r>
              <a:rPr lang="ru-RU" dirty="0"/>
              <a:t>Неполное действие и приближенье,</a:t>
            </a:r>
          </a:p>
          <a:p>
            <a:r>
              <a:rPr lang="ru-RU" dirty="0"/>
              <a:t>Близость чего-то к чему-нибудь,</a:t>
            </a:r>
          </a:p>
          <a:p>
            <a:r>
              <a:rPr lang="ru-RU" dirty="0"/>
              <a:t>Присоединенье ещё не забудь.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Целеполагание</a:t>
            </a:r>
            <a:r>
              <a:rPr lang="ru-RU" dirty="0" smtClean="0"/>
              <a:t> </a:t>
            </a:r>
            <a:r>
              <a:rPr lang="ru-RU" dirty="0"/>
              <a:t>и построение проекта выхода из затруднения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Наши руки всё сумеют,</a:t>
            </a:r>
          </a:p>
          <a:p>
            <a:r>
              <a:rPr lang="ru-RU" dirty="0" smtClean="0"/>
              <a:t>Гвоздь </a:t>
            </a:r>
            <a:r>
              <a:rPr lang="ru-RU" dirty="0" err="1" smtClean="0"/>
              <a:t>ПРИбьют</a:t>
            </a:r>
            <a:r>
              <a:rPr lang="ru-RU" dirty="0" smtClean="0"/>
              <a:t>, </a:t>
            </a:r>
            <a:r>
              <a:rPr lang="ru-RU" dirty="0" err="1" smtClean="0"/>
              <a:t>ПРИшьют</a:t>
            </a:r>
            <a:r>
              <a:rPr lang="ru-RU" dirty="0" smtClean="0"/>
              <a:t>, </a:t>
            </a:r>
            <a:r>
              <a:rPr lang="ru-RU" dirty="0" err="1" smtClean="0"/>
              <a:t>ПРИклеят</a:t>
            </a:r>
            <a:r>
              <a:rPr lang="ru-RU" dirty="0" smtClean="0"/>
              <a:t>,</a:t>
            </a:r>
          </a:p>
          <a:p>
            <a:r>
              <a:rPr lang="ru-RU" dirty="0" smtClean="0"/>
              <a:t>Всё </a:t>
            </a:r>
            <a:r>
              <a:rPr lang="ru-RU" dirty="0" err="1" smtClean="0"/>
              <a:t>ПРИделают</a:t>
            </a:r>
            <a:r>
              <a:rPr lang="ru-RU" dirty="0" smtClean="0"/>
              <a:t> как нужно</a:t>
            </a:r>
          </a:p>
          <a:p>
            <a:r>
              <a:rPr lang="ru-RU" dirty="0" smtClean="0"/>
              <a:t>Быстро, весело и дружно.</a:t>
            </a:r>
          </a:p>
          <a:p>
            <a:r>
              <a:rPr lang="ru-RU" dirty="0" smtClean="0"/>
              <a:t>Заяц </a:t>
            </a:r>
            <a:r>
              <a:rPr lang="ru-RU" dirty="0" err="1" smtClean="0"/>
              <a:t>ПРИскакал</a:t>
            </a:r>
            <a:r>
              <a:rPr lang="ru-RU" dirty="0" smtClean="0"/>
              <a:t> к соседу,</a:t>
            </a:r>
          </a:p>
          <a:p>
            <a:r>
              <a:rPr lang="ru-RU" dirty="0" smtClean="0"/>
              <a:t>Закричал: «Я к вас </a:t>
            </a:r>
            <a:r>
              <a:rPr lang="ru-RU" dirty="0" err="1" smtClean="0"/>
              <a:t>ПРИеду</a:t>
            </a:r>
            <a:r>
              <a:rPr lang="ru-RU" dirty="0" smtClean="0"/>
              <a:t>!</a:t>
            </a:r>
          </a:p>
          <a:p>
            <a:r>
              <a:rPr lang="ru-RU" dirty="0" smtClean="0"/>
              <a:t>На </a:t>
            </a:r>
            <a:r>
              <a:rPr lang="ru-RU" dirty="0" err="1" smtClean="0"/>
              <a:t>ПРИшкольном</a:t>
            </a:r>
            <a:r>
              <a:rPr lang="ru-RU" dirty="0" smtClean="0"/>
              <a:t> огороде</a:t>
            </a:r>
          </a:p>
          <a:p>
            <a:r>
              <a:rPr lang="ru-RU" dirty="0" smtClean="0"/>
              <a:t>Есть уже морковка вроде».</a:t>
            </a:r>
          </a:p>
          <a:p>
            <a:r>
              <a:rPr lang="ru-RU" dirty="0" err="1" smtClean="0"/>
              <a:t>ПРИоткрой</a:t>
            </a:r>
            <a:r>
              <a:rPr lang="ru-RU" dirty="0" smtClean="0"/>
              <a:t> скорей окошко-</a:t>
            </a:r>
          </a:p>
          <a:p>
            <a:r>
              <a:rPr lang="ru-RU" dirty="0" smtClean="0"/>
              <a:t>В дом попасть не может кошка.</a:t>
            </a:r>
          </a:p>
          <a:p>
            <a:r>
              <a:rPr lang="ru-RU" dirty="0" smtClean="0"/>
              <a:t>Ах, котлеты </a:t>
            </a:r>
            <a:r>
              <a:rPr lang="ru-RU" dirty="0" err="1" smtClean="0"/>
              <a:t>ПРИгорели</a:t>
            </a:r>
            <a:r>
              <a:rPr lang="ru-RU" dirty="0" smtClean="0"/>
              <a:t>!</a:t>
            </a:r>
          </a:p>
          <a:p>
            <a:r>
              <a:rPr lang="ru-RU" dirty="0" smtClean="0"/>
              <a:t>Не беда, уже их съели.</a:t>
            </a:r>
          </a:p>
          <a:p>
            <a:r>
              <a:rPr lang="ru-RU" dirty="0" err="1" smtClean="0"/>
              <a:t>ПРЕ-отличная</a:t>
            </a:r>
            <a:r>
              <a:rPr lang="ru-RU" dirty="0" smtClean="0"/>
              <a:t> приставка.</a:t>
            </a:r>
          </a:p>
          <a:p>
            <a:r>
              <a:rPr lang="ru-RU" dirty="0" smtClean="0"/>
              <a:t>Ей во всём нужна добавка.</a:t>
            </a:r>
          </a:p>
          <a:p>
            <a:r>
              <a:rPr lang="ru-RU" dirty="0" smtClean="0"/>
              <a:t>Словом «ОЧЕНЬ» проверяем</a:t>
            </a:r>
          </a:p>
          <a:p>
            <a:r>
              <a:rPr lang="ru-RU" dirty="0" smtClean="0"/>
              <a:t>Или ПЕРЕ- заменяем.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38</TotalTime>
  <Words>1351</Words>
  <Application>Microsoft Office PowerPoint</Application>
  <PresentationFormat>Экран (4:3)</PresentationFormat>
  <Paragraphs>189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Бумажная</vt:lpstr>
      <vt:lpstr>Урок русского языка</vt:lpstr>
      <vt:lpstr>Цель деятельности учителя </vt:lpstr>
      <vt:lpstr>Планируемые образовательные результаты </vt:lpstr>
      <vt:lpstr> Мотивация  к учебной деятельности </vt:lpstr>
      <vt:lpstr> Актуализация и пробное учебное действие </vt:lpstr>
      <vt:lpstr>Фронтальный опрос</vt:lpstr>
      <vt:lpstr>Выявление места и причины затруднения</vt:lpstr>
      <vt:lpstr>Целеполагание и построение проекта выхода из затруднения</vt:lpstr>
      <vt:lpstr>Слайд 9</vt:lpstr>
      <vt:lpstr>Задание по таблице</vt:lpstr>
      <vt:lpstr> Найдите «Четвертое лишнее».</vt:lpstr>
      <vt:lpstr>Физминутка</vt:lpstr>
      <vt:lpstr>     Творческая деятельность     </vt:lpstr>
      <vt:lpstr>Первичное закрепление</vt:lpstr>
      <vt:lpstr>Самостоятельная работа  </vt:lpstr>
      <vt:lpstr>Рефлексия  (итог урока) </vt:lpstr>
      <vt:lpstr>Домашнее задание </vt:lpstr>
      <vt:lpstr>Мотивация  к учебной деятельности </vt:lpstr>
      <vt:lpstr> Актуализация и пробное учебное действие </vt:lpstr>
      <vt:lpstr>Выявление места и причины затруднения</vt:lpstr>
      <vt:lpstr>Целеполагание</vt:lpstr>
      <vt:lpstr>Физминутка</vt:lpstr>
      <vt:lpstr>5.Творческая практическая деятельность по реализации построенного проекта.             Творческая деятельность              </vt:lpstr>
      <vt:lpstr>Закрепление</vt:lpstr>
      <vt:lpstr>Самостоятельная работа</vt:lpstr>
      <vt:lpstr>Слайд 26</vt:lpstr>
      <vt:lpstr>Слайд 27</vt:lpstr>
      <vt:lpstr>Рефлексия</vt:lpstr>
      <vt:lpstr>Домашнее задание </vt:lpstr>
      <vt:lpstr>Слайд 30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</dc:title>
  <dc:creator>Admin</dc:creator>
  <cp:lastModifiedBy>Admin</cp:lastModifiedBy>
  <cp:revision>26</cp:revision>
  <dcterms:created xsi:type="dcterms:W3CDTF">2014-11-11T23:02:50Z</dcterms:created>
  <dcterms:modified xsi:type="dcterms:W3CDTF">2014-11-11T23:41:06Z</dcterms:modified>
</cp:coreProperties>
</file>