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68" r:id="rId4"/>
    <p:sldId id="257" r:id="rId5"/>
    <p:sldId id="259" r:id="rId6"/>
    <p:sldId id="258" r:id="rId7"/>
    <p:sldId id="260" r:id="rId8"/>
    <p:sldId id="262" r:id="rId9"/>
    <p:sldId id="261" r:id="rId10"/>
    <p:sldId id="263" r:id="rId11"/>
    <p:sldId id="264" r:id="rId12"/>
    <p:sldId id="265" r:id="rId13"/>
    <p:sldId id="266" r:id="rId14"/>
    <p:sldId id="267" r:id="rId15"/>
    <p:sldId id="273" r:id="rId16"/>
    <p:sldId id="269" r:id="rId17"/>
    <p:sldId id="270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85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755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6965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4766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1426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7666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9956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8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92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9817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623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86B15-FEAE-489F-BD40-911DCEEAF246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CF9EC-E5B7-433F-895D-2570EF03E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3964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523" y="781483"/>
            <a:ext cx="10515600" cy="2852737"/>
          </a:xfrm>
        </p:spPr>
        <p:txBody>
          <a:bodyPr/>
          <a:lstStyle/>
          <a:p>
            <a:pPr algn="ctr"/>
            <a:r>
              <a:rPr lang="ru-RU" b="1" dirty="0" smtClean="0"/>
              <a:t>     Педагогический совет</a:t>
            </a:r>
            <a:br>
              <a:rPr lang="ru-RU" b="1" dirty="0" smtClean="0"/>
            </a:br>
            <a:r>
              <a:rPr lang="ru-RU" b="1" dirty="0" smtClean="0"/>
              <a:t>       в МБОУ «Гимназия №2» 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527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26 задание</a:t>
            </a:r>
          </a:p>
          <a:p>
            <a:r>
              <a:rPr lang="ru-RU" dirty="0" smtClean="0"/>
              <a:t>Уточнили критерии оценивания: если задание решено без ошибок — 3 балла, есть одна ошибка — 2 балла, есть 2 ошибки — 1 балл, есть более двух ошибок — 0 баллов.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1092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0275" y="365125"/>
            <a:ext cx="8453437" cy="6141624"/>
          </a:xfrm>
        </p:spPr>
      </p:pic>
    </p:spTree>
    <p:extLst>
      <p:ext uri="{BB962C8B-B14F-4D97-AF65-F5344CB8AC3E}">
        <p14:creationId xmlns:p14="http://schemas.microsoft.com/office/powerpoint/2010/main" xmlns="" val="313490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795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27 задание - сочинение</a:t>
            </a:r>
          </a:p>
          <a:p>
            <a:r>
              <a:rPr lang="ru-RU" dirty="0" smtClean="0"/>
              <a:t>Сочинение по структуре осталось точно таким же, но изменились критерии оценивания и количество абзацев, теперь их восемь.</a:t>
            </a:r>
          </a:p>
          <a:p>
            <a:endParaRPr lang="ru-RU" dirty="0" smtClean="0"/>
          </a:p>
          <a:p>
            <a:r>
              <a:rPr lang="ru-RU" dirty="0" smtClean="0"/>
              <a:t>При комментировании проблемы теперь нужно обязательно привести пример из жизни, читательского или историко-культурного опыта.</a:t>
            </a:r>
          </a:p>
          <a:p>
            <a:r>
              <a:rPr lang="ru-RU" dirty="0" smtClean="0"/>
              <a:t>За комментарий сформулированной проблемы в сочинении дают 3 балла вместо 5, как в прошлом году. </a:t>
            </a:r>
          </a:p>
          <a:p>
            <a:r>
              <a:rPr lang="ru-RU" dirty="0" smtClean="0"/>
              <a:t>Убрали связь между критериями К6 и К10. Теперь, даже допустив речевую ошибку, можно получить 1 балл за критерий «Богатство речи».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7087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4801" y="628650"/>
            <a:ext cx="11055748" cy="5772150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629275" y="3952875"/>
            <a:ext cx="5543550" cy="0"/>
          </a:xfrm>
          <a:prstGeom prst="line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28775" y="4276725"/>
            <a:ext cx="9305925" cy="0"/>
          </a:xfrm>
          <a:prstGeom prst="line">
            <a:avLst/>
          </a:prstGeom>
          <a:scene3d>
            <a:camera prst="orthographicFront"/>
            <a:lightRig rig="threePt" dir="t"/>
          </a:scene3d>
          <a:sp3d contourW="12700">
            <a:contourClr>
              <a:schemeClr val="tx1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88779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Итоговый балл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925" y="2101850"/>
            <a:ext cx="10515600" cy="4351338"/>
          </a:xfrm>
        </p:spPr>
        <p:txBody>
          <a:bodyPr/>
          <a:lstStyle/>
          <a:p>
            <a:r>
              <a:rPr lang="ru-RU" dirty="0"/>
              <a:t>Уменьшился первичный балл с 54 до 50 из-за изменения количества максимальных баллов за 8, 26 и 27 задание.</a:t>
            </a:r>
          </a:p>
        </p:txBody>
      </p:sp>
    </p:spTree>
    <p:extLst>
      <p:ext uri="{BB962C8B-B14F-4D97-AF65-F5344CB8AC3E}">
        <p14:creationId xmlns:p14="http://schemas.microsoft.com/office/powerpoint/2010/main" xmlns="" val="1167922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3115" y="1284051"/>
            <a:ext cx="10750685" cy="489291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1. Сокращено количество заданий базового уровня сложности с кратким ответом. </a:t>
            </a:r>
          </a:p>
          <a:p>
            <a:r>
              <a:rPr lang="ru-RU" sz="2400" dirty="0" smtClean="0"/>
              <a:t>2. Уточнена тема сочинения 11.4: вместо формулировки, дающей экзаменуемому возможность привлекать любые произведения для раскрытия темы, в формулировку включены имена трёх писателей-классиков, из которых требуется выбрать одного. </a:t>
            </a:r>
          </a:p>
          <a:p>
            <a:r>
              <a:rPr lang="ru-RU" sz="2400" dirty="0" smtClean="0"/>
              <a:t>3. Внесены коррективы в критерии оценивания выполнения заданий с развёрнутым ответом (в части повышения требований к грамотности):  уточнена система оценивания выполнения заданий 4.1/4.2, 9.1/9.2 (оценивание по двум, а не по трём критериям); </a:t>
            </a:r>
          </a:p>
          <a:p>
            <a:pPr>
              <a:buFontTx/>
              <a:buChar char="-"/>
            </a:pPr>
            <a:r>
              <a:rPr lang="ru-RU" sz="2400" dirty="0" smtClean="0"/>
              <a:t>уточнён критерий оценивания выполнения заданий 4.1/4.2, 9.1/9.2, 5, 10 «Логичность, соблюдение речевых и грамматических норм» (учитываются не только логические и речевые, но и грамматические ошибки); </a:t>
            </a:r>
          </a:p>
          <a:p>
            <a:pPr>
              <a:buFontTx/>
              <a:buChar char="-"/>
            </a:pPr>
            <a:r>
              <a:rPr lang="ru-RU" sz="2400" dirty="0" smtClean="0"/>
              <a:t>- уточнен критерий 4 оценивания выполнения заданий оценивания выполнения заданий 11.1–11.5. </a:t>
            </a:r>
          </a:p>
          <a:p>
            <a:r>
              <a:rPr lang="ru-RU" sz="2400" dirty="0" smtClean="0"/>
              <a:t>4. Максимальный первичный балл за выполнение работы изменён с 53 до 48 2 баллов.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97836" cy="4608657"/>
          </a:xfrm>
        </p:spPr>
        <p:txBody>
          <a:bodyPr>
            <a:normAutofit/>
          </a:bodyPr>
          <a:lstStyle/>
          <a:p>
            <a:r>
              <a:rPr lang="ru-RU" b="1" dirty="0" smtClean="0"/>
              <a:t>Биология -2024 </a:t>
            </a:r>
            <a:br>
              <a:rPr lang="ru-RU" b="1" dirty="0" smtClean="0"/>
            </a:br>
            <a:r>
              <a:rPr lang="ru-RU" dirty="0" smtClean="0"/>
              <a:t>1.Исключено  задание 20 по  нумерации  2023г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2.Общее  количество  заданий   сократилось с  29 до 28  б.</a:t>
            </a:r>
            <a:br>
              <a:rPr lang="ru-RU" dirty="0" smtClean="0"/>
            </a:br>
            <a:r>
              <a:rPr lang="ru-RU" dirty="0" smtClean="0"/>
              <a:t>Макс. Балл уменьшен с  59 до 57баллов.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28065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Химия  -2024 г;                                                                       Математика  базовая  -2024г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Изменений   нет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1838538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Математика (профильный уровень)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первую часть КИМ включено задание по геометрии (задание 2), проверяющее умения определять координаты точки, вектора, производить операции над векторами, вычислять длину и координаты вектора, угол между векторами.                              Максимальный первичный балл за выполнение работы увеличен с 31 до 32 баллов.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Изменения структуры КИМ отсутствуют.                                         Задание 13 в 2024 г. будет проверять умение использовать маску подсети при адресации в соответствии с протоколом IP</a:t>
            </a:r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Изменения в КИМ ЕГЭ 2024. 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544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Число заданий сокращено с 30 до 26. В первой части работы удалены интегрированное задание на распознавание графических зависимостей и два задания на определение соответствия формул и физических величин по механике и электродинамике.                                                        Во второй части работы удалено одно из заданий высокого уровня сложности (расчётная задача). Одно из заданий с кратким ответом в виде числа в первой части работы перенесено из раздела «МКТ и термодинамика» в раздел «Механика».                                                                        2. Сокращён общий объём проверяемых элементов содержания, а также спектр проверяемых элементов содержания в заданиях базового уровня с кратким ответом, что отражено в кодификаторе элементов содержания и обобщённом плане варианта КИМ ЕГЭ по физике.                                                                                                                                                3. Максимальный первичный балл уменьшен с 54 до 45 баллов.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600" dirty="0" smtClean="0"/>
          </a:p>
          <a:p>
            <a:r>
              <a:rPr lang="ru-RU" sz="3600" dirty="0" smtClean="0"/>
              <a:t>Детализирована структура задания 18 на установление  причинно-следственных связей.</a:t>
            </a:r>
            <a:endParaRPr lang="ru-RU" sz="3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Обществознание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3200" dirty="0" smtClean="0"/>
              <a:t>Скорректирована формулировка и внесены изменения                  в систему оценивания выполнения задания 24                  (критерий 24.1).</a:t>
            </a:r>
            <a:endParaRPr lang="ru-RU" sz="3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География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Из экзаменационной работы 2024 г. исключены задания 21 и 22 (по нумерации КИМ ЕГЭ 2023 г.) с топографической картой (определение азимута и построение профиля).                                                                          Общее число заданий в экзаменационной работе сократилось с 31 до 29.                                                                                                           Максимальный первичный балл уменьшен с 43 до 39 баллов.</a:t>
            </a:r>
            <a:endParaRPr lang="ru-RU" sz="3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Иностранные языки (английский, немецкий, французский, испанский языки)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Изменения в содержании КИМ отсутствуют.                                                                          В соответствии с измененным в 2022 г. ФГОС среднего общего образования изменена система уровней сложности экзаменационных заданий. Все задания распределены по двум уровням сложности: базовому (соответствует требованиям к результатам обучения по программе базового уровня) и высокому (соответствует требованиям к результатам обучения по программе углубленного уровня). Уточнены формулировки задания 38 письменной части и задания 4 устной части, а также критерии оценивания ответов на задания 4 устной части. Уменьшено максимальное количество баллов за выполнение заданий 1, 2, 10 и 11. Максимальный балл за верное выполнение каждого из заданий 1 и 11 стал равен 2 баллам, за верное выполнение заданий 2 и 10 – 3 баллам. Максимальный первичный балл за выполнение работы уменьшен со 86 до 82 баллов.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93260" y="138413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/>
              <a:t>Русский язык</a:t>
            </a:r>
            <a:br>
              <a:rPr lang="ru-RU" sz="6000" dirty="0" smtClean="0"/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3546080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Изменения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8 задание</a:t>
            </a:r>
          </a:p>
          <a:p>
            <a:r>
              <a:rPr lang="ru-RU" dirty="0" smtClean="0"/>
              <a:t>Объём и наполнение задания остался таким же. Изменена система оценивания. Раньше за задание давали 3 балла максимально. Сейчас за полностью правильно выполненное задание дают 2 балла, если есть одна или две ошибки — 1 балл. А Если вы допустили более двух ошибок — 0 баллов.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7766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8062" y="26998"/>
            <a:ext cx="5095875" cy="6831002"/>
          </a:xfrm>
        </p:spPr>
      </p:pic>
    </p:spTree>
    <p:extLst>
      <p:ext uri="{BB962C8B-B14F-4D97-AF65-F5344CB8AC3E}">
        <p14:creationId xmlns:p14="http://schemas.microsoft.com/office/powerpoint/2010/main" xmlns="" val="176027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13 задание</a:t>
            </a:r>
            <a:endParaRPr lang="ru-RU" b="1" dirty="0"/>
          </a:p>
          <a:p>
            <a:r>
              <a:rPr lang="ru-RU" dirty="0"/>
              <a:t>Изменилась формулировка задания. Теперь не получится дать правильный ответ «методом исключения», потому что нужно выбрать несколько вариантов, где слова пишутся </a:t>
            </a:r>
            <a:r>
              <a:rPr lang="ru-RU" dirty="0" smtClean="0"/>
              <a:t>слитно или раздельно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95945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3675" y="3035"/>
            <a:ext cx="6724650" cy="685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019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14 </a:t>
            </a:r>
            <a:r>
              <a:rPr lang="ru-RU" dirty="0"/>
              <a:t>задание</a:t>
            </a:r>
            <a:endParaRPr lang="ru-RU" b="1" dirty="0"/>
          </a:p>
          <a:p>
            <a:r>
              <a:rPr lang="ru-RU" dirty="0"/>
              <a:t>Изменилась формулировка задания. Теперь не получится дать правильный ответ «методом исключения», потому что нужно выбрать несколько вариантов, где слова пишутся слитно, раздельно или через дефис.</a:t>
            </a:r>
          </a:p>
        </p:txBody>
      </p:sp>
    </p:spTree>
    <p:extLst>
      <p:ext uri="{BB962C8B-B14F-4D97-AF65-F5344CB8AC3E}">
        <p14:creationId xmlns:p14="http://schemas.microsoft.com/office/powerpoint/2010/main" xmlns="" val="382911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5526" y="-13724"/>
            <a:ext cx="6504532" cy="6871724"/>
          </a:xfrm>
        </p:spPr>
      </p:pic>
    </p:spTree>
    <p:extLst>
      <p:ext uri="{BB962C8B-B14F-4D97-AF65-F5344CB8AC3E}">
        <p14:creationId xmlns:p14="http://schemas.microsoft.com/office/powerpoint/2010/main" xmlns="" val="11195171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872</Words>
  <Application>Microsoft Office PowerPoint</Application>
  <PresentationFormat>Произвольный</PresentationFormat>
  <Paragraphs>52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     Педагогический совет        в МБОУ «Гимназия №2» </vt:lpstr>
      <vt:lpstr>Изменения в КИМ ЕГЭ 2024. </vt:lpstr>
      <vt:lpstr>  </vt:lpstr>
      <vt:lpstr>Изменения</vt:lpstr>
      <vt:lpstr>Слайд 5</vt:lpstr>
      <vt:lpstr>Изменения</vt:lpstr>
      <vt:lpstr>Слайд 7</vt:lpstr>
      <vt:lpstr>Изменения</vt:lpstr>
      <vt:lpstr>Слайд 9</vt:lpstr>
      <vt:lpstr>Изменения</vt:lpstr>
      <vt:lpstr>Слайд 11</vt:lpstr>
      <vt:lpstr>Изменения</vt:lpstr>
      <vt:lpstr>Слайд 13</vt:lpstr>
      <vt:lpstr>Итоговый балл</vt:lpstr>
      <vt:lpstr>Литература </vt:lpstr>
      <vt:lpstr>Биология -2024  1.Исключено  задание 20 по  нумерации  2023г  2.Общее  количество  заданий   сократилось с  29 до 28  б. Макс. Балл уменьшен с  59 до 57баллов.</vt:lpstr>
      <vt:lpstr>Химия  -2024 г;                                                                       Математика  базовая  -2024г </vt:lpstr>
      <vt:lpstr>Математика (профильный уровень)</vt:lpstr>
      <vt:lpstr>Информатика</vt:lpstr>
      <vt:lpstr>Физика</vt:lpstr>
      <vt:lpstr>История</vt:lpstr>
      <vt:lpstr>Обществознание</vt:lpstr>
      <vt:lpstr>География</vt:lpstr>
      <vt:lpstr>Иностранные языки (английский, немецкий, французский, испанский языки)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по русскому языку</dc:title>
  <dc:creator>ИРИНА</dc:creator>
  <cp:lastModifiedBy>admin</cp:lastModifiedBy>
  <cp:revision>15</cp:revision>
  <cp:lastPrinted>2024-02-17T10:56:00Z</cp:lastPrinted>
  <dcterms:created xsi:type="dcterms:W3CDTF">2023-09-13T17:49:45Z</dcterms:created>
  <dcterms:modified xsi:type="dcterms:W3CDTF">2024-02-26T06:19:52Z</dcterms:modified>
</cp:coreProperties>
</file>