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7" r:id="rId2"/>
    <p:sldId id="276" r:id="rId3"/>
    <p:sldId id="279" r:id="rId4"/>
    <p:sldId id="275" r:id="rId5"/>
    <p:sldId id="256" r:id="rId6"/>
    <p:sldId id="267" r:id="rId7"/>
    <p:sldId id="271" r:id="rId8"/>
    <p:sldId id="258" r:id="rId9"/>
    <p:sldId id="269" r:id="rId10"/>
    <p:sldId id="259" r:id="rId11"/>
    <p:sldId id="262" r:id="rId12"/>
    <p:sldId id="266" r:id="rId13"/>
    <p:sldId id="270" r:id="rId14"/>
    <p:sldId id="274" r:id="rId15"/>
    <p:sldId id="273" r:id="rId16"/>
    <p:sldId id="280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5288E-6FDF-42FD-8B60-38701D97CBEE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D4EC5-A6A1-4C50-AB1A-6C7B6F0A5F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220F537-C45E-485D-A486-D769CDFABCC8}" type="slidenum">
              <a:rPr lang="ru-RU" sz="1200" smtClean="0"/>
              <a:pPr eaLnBrk="1" hangingPunct="1"/>
              <a:t>1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Физминутка для глаз. Музыка по щелчку.</a:t>
            </a:r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819E68-D6A3-4920-9632-D1EC5AC8A90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4.wmf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9;&#1072;&#1081;&#1090;\&#1091;&#1088;&#1086;&#1082;&#1080;\&#1089;&#1086;&#1089;&#1090;&#1072;&#1074;%20&#1095;&#1080;&#1089;&#1077;&#1083;%20&#1074;%20&#1087;&#1088;&#1077;&#1076;&#1077;&#1083;&#1077;%2020\&#1092;&#1080;&#1079;&#1084;&#1080;&#1085;&#1091;&#1090;&#1082;&#1080;\&#1092;&#1080;&#1079;&#1084;&#1080;&#1085;&#1091;&#1090;&#1082;&#1072;\062%20&#1045;&#1089;&#1083;&#1080;%20&#1044;&#1086;&#1073;&#1088;&#1099;&#1081;%20&#1058;&#1099;.mp3" TargetMode="External"/><Relationship Id="rId6" Type="http://schemas.openxmlformats.org/officeDocument/2006/relationships/image" Target="../media/image33.wmf"/><Relationship Id="rId11" Type="http://schemas.openxmlformats.org/officeDocument/2006/relationships/image" Target="../media/image38.png"/><Relationship Id="rId5" Type="http://schemas.openxmlformats.org/officeDocument/2006/relationships/image" Target="../media/image32.wmf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Зарина\Desktop\Залина информатик\P10403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00042"/>
            <a:ext cx="364330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5725" y="112713"/>
            <a:ext cx="8972550" cy="2921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1300" b="1" dirty="0" smtClean="0">
                <a:ln w="1905"/>
                <a:solidFill>
                  <a:srgbClr val="00206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785794"/>
            <a:ext cx="6892120" cy="707886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7158" y="3143248"/>
            <a:ext cx="3714776" cy="3443299"/>
            <a:chOff x="1809" y="1457"/>
            <a:chExt cx="2286" cy="1790"/>
          </a:xfrm>
        </p:grpSpPr>
        <p:grpSp>
          <p:nvGrpSpPr>
            <p:cNvPr id="3" name="Group 5"/>
            <p:cNvGrpSpPr>
              <a:grpSpLocks noChangeAspect="1"/>
            </p:cNvGrpSpPr>
            <p:nvPr/>
          </p:nvGrpSpPr>
          <p:grpSpPr bwMode="auto">
            <a:xfrm>
              <a:off x="1841" y="1716"/>
              <a:ext cx="2188" cy="1376"/>
              <a:chOff x="2207" y="2160"/>
              <a:chExt cx="3005" cy="1890"/>
            </a:xfrm>
          </p:grpSpPr>
          <p:pic>
            <p:nvPicPr>
              <p:cNvPr id="18" name="Picture 6" descr="Domain-Oval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207" y="2160"/>
                <a:ext cx="3005" cy="18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7" descr="InnerOval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952" y="2661"/>
                <a:ext cx="1528" cy="7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Line 8"/>
              <p:cNvSpPr>
                <a:spLocks noChangeAspect="1" noChangeShapeType="1"/>
              </p:cNvSpPr>
              <p:nvPr/>
            </p:nvSpPr>
            <p:spPr bwMode="auto">
              <a:xfrm>
                <a:off x="3465" y="2499"/>
                <a:ext cx="199" cy="303"/>
              </a:xfrm>
              <a:prstGeom prst="line">
                <a:avLst/>
              </a:prstGeom>
              <a:noFill/>
              <a:ln w="127000">
                <a:solidFill>
                  <a:srgbClr val="A2ABC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9"/>
              <p:cNvSpPr>
                <a:spLocks noChangeAspect="1" noChangeShapeType="1"/>
              </p:cNvSpPr>
              <p:nvPr/>
            </p:nvSpPr>
            <p:spPr bwMode="auto">
              <a:xfrm flipH="1">
                <a:off x="3795" y="2530"/>
                <a:ext cx="164" cy="237"/>
              </a:xfrm>
              <a:prstGeom prst="line">
                <a:avLst/>
              </a:prstGeom>
              <a:noFill/>
              <a:ln w="127000">
                <a:solidFill>
                  <a:srgbClr val="A2ABC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10"/>
              <p:cNvSpPr>
                <a:spLocks noChangeAspect="1" noChangeShapeType="1"/>
              </p:cNvSpPr>
              <p:nvPr/>
            </p:nvSpPr>
            <p:spPr bwMode="auto">
              <a:xfrm>
                <a:off x="2779" y="2991"/>
                <a:ext cx="410" cy="20"/>
              </a:xfrm>
              <a:prstGeom prst="line">
                <a:avLst/>
              </a:prstGeom>
              <a:noFill/>
              <a:ln w="127000">
                <a:solidFill>
                  <a:srgbClr val="A3CEB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060" y="3080"/>
                <a:ext cx="223" cy="315"/>
              </a:xfrm>
              <a:prstGeom prst="line">
                <a:avLst/>
              </a:prstGeom>
              <a:noFill/>
              <a:ln w="127000">
                <a:solidFill>
                  <a:srgbClr val="A3CEB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1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039" y="3163"/>
                <a:ext cx="120" cy="323"/>
              </a:xfrm>
              <a:prstGeom prst="line">
                <a:avLst/>
              </a:prstGeom>
              <a:noFill/>
              <a:ln w="127000">
                <a:solidFill>
                  <a:srgbClr val="CDB67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1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139" y="3125"/>
                <a:ext cx="410" cy="29"/>
              </a:xfrm>
              <a:prstGeom prst="line">
                <a:avLst/>
              </a:prstGeom>
              <a:noFill/>
              <a:ln w="127000">
                <a:solidFill>
                  <a:srgbClr val="CDB67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14"/>
              <p:cNvGrpSpPr>
                <a:grpSpLocks noChangeAspect="1"/>
              </p:cNvGrpSpPr>
              <p:nvPr/>
            </p:nvGrpSpPr>
            <p:grpSpPr bwMode="auto">
              <a:xfrm>
                <a:off x="2281" y="2760"/>
                <a:ext cx="608" cy="408"/>
                <a:chOff x="748" y="1632"/>
                <a:chExt cx="714" cy="479"/>
              </a:xfrm>
            </p:grpSpPr>
            <p:pic>
              <p:nvPicPr>
                <p:cNvPr id="58" name="Picture 15" descr="Person-to-Machine-oval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748" y="1632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5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952" y="1642"/>
                  <a:ext cx="306" cy="322"/>
                  <a:chOff x="-931" y="2754"/>
                  <a:chExt cx="306" cy="322"/>
                </a:xfrm>
              </p:grpSpPr>
              <p:pic>
                <p:nvPicPr>
                  <p:cNvPr id="60" name="Picture 17" descr="Red User sm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/>
                  <a:srcRect/>
                  <a:stretch>
                    <a:fillRect/>
                  </a:stretch>
                </p:blipFill>
                <p:spPr bwMode="auto">
                  <a:xfrm>
                    <a:off x="-931" y="2754"/>
                    <a:ext cx="210" cy="2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61" name="Picture 18" descr="Mobile Phone sm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/>
                  <a:srcRect/>
                  <a:stretch>
                    <a:fillRect/>
                  </a:stretch>
                </p:blipFill>
                <p:spPr bwMode="auto">
                  <a:xfrm>
                    <a:off x="-762" y="2754"/>
                    <a:ext cx="137" cy="32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grpSp>
            <p:nvGrpSpPr>
              <p:cNvPr id="8" name="Group 19"/>
              <p:cNvGrpSpPr>
                <a:grpSpLocks noChangeAspect="1"/>
              </p:cNvGrpSpPr>
              <p:nvPr/>
            </p:nvGrpSpPr>
            <p:grpSpPr bwMode="auto">
              <a:xfrm>
                <a:off x="2662" y="3241"/>
                <a:ext cx="607" cy="468"/>
                <a:chOff x="1199" y="2185"/>
                <a:chExt cx="714" cy="549"/>
              </a:xfrm>
            </p:grpSpPr>
            <p:pic>
              <p:nvPicPr>
                <p:cNvPr id="56" name="Picture 20" descr="Person-to-Machine-oval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199" y="2255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7" name="Picture 21" descr="Server and XML Web Service sm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416" y="2185"/>
                  <a:ext cx="279" cy="4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9" name="Group 22"/>
              <p:cNvGrpSpPr>
                <a:grpSpLocks noChangeAspect="1"/>
              </p:cNvGrpSpPr>
              <p:nvPr/>
            </p:nvGrpSpPr>
            <p:grpSpPr bwMode="auto">
              <a:xfrm>
                <a:off x="3084" y="2237"/>
                <a:ext cx="608" cy="412"/>
                <a:chOff x="1615" y="974"/>
                <a:chExt cx="714" cy="483"/>
              </a:xfrm>
            </p:grpSpPr>
            <p:pic>
              <p:nvPicPr>
                <p:cNvPr id="52" name="Picture 23" descr="Person-to-Person-oval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1615" y="978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6" name="Group 24"/>
                <p:cNvGrpSpPr>
                  <a:grpSpLocks noChangeAspect="1"/>
                </p:cNvGrpSpPr>
                <p:nvPr/>
              </p:nvGrpSpPr>
              <p:grpSpPr bwMode="auto">
                <a:xfrm>
                  <a:off x="1745" y="974"/>
                  <a:ext cx="455" cy="410"/>
                  <a:chOff x="-333" y="2299"/>
                  <a:chExt cx="455" cy="410"/>
                </a:xfrm>
              </p:grpSpPr>
              <p:pic>
                <p:nvPicPr>
                  <p:cNvPr id="54" name="Picture 25" descr="Yellow User sm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/>
                  <a:srcRect/>
                  <a:stretch>
                    <a:fillRect/>
                  </a:stretch>
                </p:blipFill>
                <p:spPr bwMode="auto">
                  <a:xfrm>
                    <a:off x="-333" y="2299"/>
                    <a:ext cx="258" cy="34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5" name="Picture 26" descr="PC sm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/>
                  <a:srcRect/>
                  <a:stretch>
                    <a:fillRect/>
                  </a:stretch>
                </p:blipFill>
                <p:spPr bwMode="auto">
                  <a:xfrm>
                    <a:off x="-225" y="2364"/>
                    <a:ext cx="347" cy="3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grpSp>
            <p:nvGrpSpPr>
              <p:cNvPr id="27" name="Group 27"/>
              <p:cNvGrpSpPr>
                <a:grpSpLocks noChangeAspect="1"/>
              </p:cNvGrpSpPr>
              <p:nvPr/>
            </p:nvGrpSpPr>
            <p:grpSpPr bwMode="auto">
              <a:xfrm>
                <a:off x="3738" y="2233"/>
                <a:ext cx="607" cy="420"/>
                <a:chOff x="2559" y="1049"/>
                <a:chExt cx="714" cy="493"/>
              </a:xfrm>
            </p:grpSpPr>
            <p:pic>
              <p:nvPicPr>
                <p:cNvPr id="48" name="Picture 28" descr="Person-to-Person-oval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2559" y="1063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8" name="Group 29"/>
                <p:cNvGrpSpPr>
                  <a:grpSpLocks noChangeAspect="1"/>
                </p:cNvGrpSpPr>
                <p:nvPr/>
              </p:nvGrpSpPr>
              <p:grpSpPr bwMode="auto">
                <a:xfrm>
                  <a:off x="2698" y="1049"/>
                  <a:ext cx="436" cy="411"/>
                  <a:chOff x="446" y="2624"/>
                  <a:chExt cx="436" cy="411"/>
                </a:xfrm>
              </p:grpSpPr>
              <p:pic>
                <p:nvPicPr>
                  <p:cNvPr id="50" name="Picture 30" descr="Green User sm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/>
                  <a:srcRect/>
                  <a:stretch>
                    <a:fillRect/>
                  </a:stretch>
                </p:blipFill>
                <p:spPr bwMode="auto">
                  <a:xfrm>
                    <a:off x="446" y="2624"/>
                    <a:ext cx="258" cy="34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" name="Picture 31" descr="Tablet PC sm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/>
                  <a:srcRect/>
                  <a:stretch>
                    <a:fillRect/>
                  </a:stretch>
                </p:blipFill>
                <p:spPr bwMode="auto">
                  <a:xfrm>
                    <a:off x="641" y="2754"/>
                    <a:ext cx="241" cy="2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grpSp>
            <p:nvGrpSpPr>
              <p:cNvPr id="29" name="Group 32"/>
              <p:cNvGrpSpPr>
                <a:grpSpLocks noChangeAspect="1"/>
              </p:cNvGrpSpPr>
              <p:nvPr/>
            </p:nvGrpSpPr>
            <p:grpSpPr bwMode="auto">
              <a:xfrm>
                <a:off x="4422" y="2893"/>
                <a:ext cx="608" cy="472"/>
                <a:chOff x="3255" y="1752"/>
                <a:chExt cx="714" cy="554"/>
              </a:xfrm>
            </p:grpSpPr>
            <p:pic>
              <p:nvPicPr>
                <p:cNvPr id="46" name="Picture 33" descr="Machine-to-Machine-oval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3255" y="1827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34" descr="Server and XML Web Service sm"/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/>
                <a:stretch>
                  <a:fillRect/>
                </a:stretch>
              </p:blipFill>
              <p:spPr bwMode="auto">
                <a:xfrm>
                  <a:off x="3472" y="1752"/>
                  <a:ext cx="280" cy="4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0" name="Group 35"/>
              <p:cNvGrpSpPr>
                <a:grpSpLocks noChangeAspect="1"/>
              </p:cNvGrpSpPr>
              <p:nvPr/>
            </p:nvGrpSpPr>
            <p:grpSpPr bwMode="auto">
              <a:xfrm>
                <a:off x="3938" y="3331"/>
                <a:ext cx="607" cy="472"/>
                <a:chOff x="3255" y="1752"/>
                <a:chExt cx="714" cy="554"/>
              </a:xfrm>
            </p:grpSpPr>
            <p:pic>
              <p:nvPicPr>
                <p:cNvPr id="44" name="Picture 36" descr="Machine-to-Machine-oval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3255" y="1827"/>
                  <a:ext cx="714" cy="4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37" descr="Server and XML Web Service sm"/>
                <p:cNvPicPr>
                  <a:picLocks noChangeAspect="1" noChangeArrowheads="1"/>
                </p:cNvPicPr>
                <p:nvPr/>
              </p:nvPicPr>
              <p:blipFill>
                <a:blip r:embed="rId16" cstate="print"/>
                <a:srcRect/>
                <a:stretch>
                  <a:fillRect/>
                </a:stretch>
              </p:blipFill>
              <p:spPr bwMode="auto">
                <a:xfrm>
                  <a:off x="3472" y="1752"/>
                  <a:ext cx="280" cy="4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2" name="Line 38"/>
              <p:cNvSpPr>
                <a:spLocks noChangeAspect="1" noChangeShapeType="1"/>
              </p:cNvSpPr>
              <p:nvPr/>
            </p:nvSpPr>
            <p:spPr bwMode="auto">
              <a:xfrm flipV="1">
                <a:off x="3391" y="2878"/>
                <a:ext cx="202" cy="96"/>
              </a:xfrm>
              <a:prstGeom prst="line">
                <a:avLst/>
              </a:prstGeom>
              <a:noFill/>
              <a:ln w="127000">
                <a:solidFill>
                  <a:srgbClr val="6F64D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39"/>
              <p:cNvSpPr>
                <a:spLocks noChangeAspect="1" noChangeShapeType="1"/>
              </p:cNvSpPr>
              <p:nvPr/>
            </p:nvSpPr>
            <p:spPr bwMode="auto">
              <a:xfrm>
                <a:off x="3799" y="2894"/>
                <a:ext cx="127" cy="166"/>
              </a:xfrm>
              <a:prstGeom prst="line">
                <a:avLst/>
              </a:prstGeom>
              <a:noFill/>
              <a:ln w="127000">
                <a:solidFill>
                  <a:srgbClr val="6F64D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422" y="3062"/>
                <a:ext cx="471" cy="55"/>
              </a:xfrm>
              <a:prstGeom prst="line">
                <a:avLst/>
              </a:prstGeom>
              <a:noFill/>
              <a:ln w="127000">
                <a:solidFill>
                  <a:srgbClr val="6F64D8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" name="Group 41"/>
              <p:cNvGrpSpPr>
                <a:grpSpLocks noChangeAspect="1"/>
              </p:cNvGrpSpPr>
              <p:nvPr/>
            </p:nvGrpSpPr>
            <p:grpSpPr bwMode="auto">
              <a:xfrm>
                <a:off x="3486" y="2678"/>
                <a:ext cx="440" cy="333"/>
                <a:chOff x="2125" y="1435"/>
                <a:chExt cx="518" cy="392"/>
              </a:xfrm>
            </p:grpSpPr>
            <p:pic>
              <p:nvPicPr>
                <p:cNvPr id="42" name="Picture 42" descr="XML-Person-oval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2125" y="1435"/>
                  <a:ext cx="518" cy="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43" descr="XML Web Service sm"/>
                <p:cNvPicPr>
                  <a:picLocks noChangeAspect="1" noChangeArrowheads="1"/>
                </p:cNvPicPr>
                <p:nvPr/>
              </p:nvPicPr>
              <p:blipFill>
                <a:blip r:embed="rId18" cstate="print"/>
                <a:srcRect/>
                <a:stretch>
                  <a:fillRect/>
                </a:stretch>
              </p:blipFill>
              <p:spPr bwMode="auto">
                <a:xfrm>
                  <a:off x="2295" y="1487"/>
                  <a:ext cx="179" cy="2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5" name="Group 44"/>
              <p:cNvGrpSpPr>
                <a:grpSpLocks noChangeAspect="1"/>
              </p:cNvGrpSpPr>
              <p:nvPr/>
            </p:nvGrpSpPr>
            <p:grpSpPr bwMode="auto">
              <a:xfrm>
                <a:off x="3075" y="2852"/>
                <a:ext cx="441" cy="334"/>
                <a:chOff x="1689" y="1732"/>
                <a:chExt cx="518" cy="392"/>
              </a:xfrm>
            </p:grpSpPr>
            <p:pic>
              <p:nvPicPr>
                <p:cNvPr id="40" name="Picture 45" descr="Xml-Person_Machine-oval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1689" y="1732"/>
                  <a:ext cx="518" cy="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" name="Picture 46" descr="XML Web Service sm"/>
                <p:cNvPicPr>
                  <a:picLocks noChangeAspect="1" noChangeArrowheads="1"/>
                </p:cNvPicPr>
                <p:nvPr/>
              </p:nvPicPr>
              <p:blipFill>
                <a:blip r:embed="rId20" cstate="print"/>
                <a:srcRect/>
                <a:stretch>
                  <a:fillRect/>
                </a:stretch>
              </p:blipFill>
              <p:spPr bwMode="auto">
                <a:xfrm>
                  <a:off x="1858" y="1776"/>
                  <a:ext cx="179" cy="2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6" name="Group 47"/>
              <p:cNvGrpSpPr>
                <a:grpSpLocks noChangeAspect="1"/>
              </p:cNvGrpSpPr>
              <p:nvPr/>
            </p:nvGrpSpPr>
            <p:grpSpPr bwMode="auto">
              <a:xfrm>
                <a:off x="3784" y="2942"/>
                <a:ext cx="441" cy="333"/>
                <a:chOff x="2594" y="1825"/>
                <a:chExt cx="518" cy="392"/>
              </a:xfrm>
            </p:grpSpPr>
            <p:pic>
              <p:nvPicPr>
                <p:cNvPr id="38" name="Picture 48" descr="XML-Machine-oval"/>
                <p:cNvPicPr>
                  <a:picLocks noChangeAspect="1" noChangeArrowheads="1"/>
                </p:cNvPicPr>
                <p:nvPr/>
              </p:nvPicPr>
              <p:blipFill>
                <a:blip r:embed="rId21"/>
                <a:srcRect/>
                <a:stretch>
                  <a:fillRect/>
                </a:stretch>
              </p:blipFill>
              <p:spPr bwMode="auto">
                <a:xfrm>
                  <a:off x="2594" y="1825"/>
                  <a:ext cx="518" cy="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9" descr="XML Web Service sm"/>
                <p:cNvPicPr>
                  <a:picLocks noChangeAspect="1" noChangeArrowheads="1"/>
                </p:cNvPicPr>
                <p:nvPr/>
              </p:nvPicPr>
              <p:blipFill>
                <a:blip r:embed="rId18" cstate="print"/>
                <a:srcRect/>
                <a:stretch>
                  <a:fillRect/>
                </a:stretch>
              </p:blipFill>
              <p:spPr bwMode="auto">
                <a:xfrm>
                  <a:off x="2763" y="1862"/>
                  <a:ext cx="179" cy="2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11" name="Picture 50" descr="halo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1985" y="1457"/>
              <a:ext cx="1790" cy="1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51" descr="laptop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2417" y="2513"/>
              <a:ext cx="768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52" descr="Mobile Phone sm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3329" y="2369"/>
              <a:ext cx="232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53" descr="Pocket PC sm"/>
            <p:cNvPicPr>
              <a:picLocks noChangeAspect="1" noChangeArrowheads="1"/>
            </p:cNvPicPr>
            <p:nvPr/>
          </p:nvPicPr>
          <p:blipFill>
            <a:blip r:embed="rId25">
              <a:lum bright="6000" contrast="12000"/>
            </a:blip>
            <a:srcRect/>
            <a:stretch>
              <a:fillRect/>
            </a:stretch>
          </p:blipFill>
          <p:spPr bwMode="auto">
            <a:xfrm>
              <a:off x="2098" y="2417"/>
              <a:ext cx="271" cy="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54" descr="tablet"/>
            <p:cNvPicPr>
              <a:picLocks noChangeAspect="1"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2657" y="1457"/>
              <a:ext cx="445" cy="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55" descr="blue shadow arrow short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 rot="8634719">
              <a:off x="3536" y="1529"/>
              <a:ext cx="559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56" descr="blue shadow arrow short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 rot="12965281" flipH="1">
              <a:off x="1809" y="1529"/>
              <a:ext cx="559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2" name="Прямоугольник 61"/>
          <p:cNvSpPr/>
          <p:nvPr/>
        </p:nvSpPr>
        <p:spPr>
          <a:xfrm>
            <a:off x="285720" y="214290"/>
            <a:ext cx="50006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Нохчийн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меттан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йиллина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</a:t>
            </a:r>
            <a:endParaRPr lang="ru-RU" sz="4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000496" y="3857628"/>
            <a:ext cx="5143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 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МБОУн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«№ 2 </a:t>
            </a:r>
            <a:r>
              <a:rPr lang="ru-RU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йолчу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гимназин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«А» </a:t>
            </a:r>
            <a:r>
              <a:rPr lang="ru-RU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классан</a:t>
            </a: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хьехархо</a:t>
            </a:r>
            <a:endParaRPr lang="ru-RU" sz="32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Микаева М.Т.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357166"/>
            <a:ext cx="78581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Эмкал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ехк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эса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экха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етт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эвла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етшура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бел,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кема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мекха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д1аели, д1аэца, д1аехка.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143248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Эмкал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экха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357694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Ехк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етт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етшура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557214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мекха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2844" y="714356"/>
            <a:ext cx="78581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.ара, .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скар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д1а.ша, д1а.ца, .лира,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д.чиг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м.саш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.сала.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643314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Еара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эскар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д1аеша, д1аэца,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элира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дечиг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месаш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эсала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651125" y="914400"/>
          <a:ext cx="965200" cy="685800"/>
        </p:xfrm>
        <a:graphic>
          <a:graphicData uri="http://schemas.openxmlformats.org/presentationml/2006/ole">
            <p:oleObj spid="_x0000_s38914" name="Объект упаковщика для оболочки" showAsIcon="1" r:id="rId3" imgW="96444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апля 5"/>
          <p:cNvSpPr/>
          <p:nvPr/>
        </p:nvSpPr>
        <p:spPr>
          <a:xfrm rot="1742900">
            <a:off x="3238500" y="2595563"/>
            <a:ext cx="928688" cy="92868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Капля 6"/>
          <p:cNvSpPr/>
          <p:nvPr/>
        </p:nvSpPr>
        <p:spPr>
          <a:xfrm rot="15526278">
            <a:off x="6301581" y="4187032"/>
            <a:ext cx="658813" cy="628650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апля 7"/>
          <p:cNvSpPr/>
          <p:nvPr/>
        </p:nvSpPr>
        <p:spPr>
          <a:xfrm rot="19122345">
            <a:off x="3905250" y="3119438"/>
            <a:ext cx="928688" cy="92868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Капля 8"/>
          <p:cNvSpPr/>
          <p:nvPr/>
        </p:nvSpPr>
        <p:spPr>
          <a:xfrm rot="15153264">
            <a:off x="4618038" y="2689225"/>
            <a:ext cx="928688" cy="92868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Капля 9"/>
          <p:cNvSpPr/>
          <p:nvPr/>
        </p:nvSpPr>
        <p:spPr>
          <a:xfrm rot="10323788">
            <a:off x="4489450" y="1846263"/>
            <a:ext cx="928688" cy="92868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Капля 10"/>
          <p:cNvSpPr/>
          <p:nvPr/>
        </p:nvSpPr>
        <p:spPr>
          <a:xfrm rot="6620696">
            <a:off x="3632200" y="1774825"/>
            <a:ext cx="928688" cy="92868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071938" y="2571750"/>
            <a:ext cx="642937" cy="5715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3429000" y="3500438"/>
            <a:ext cx="2798763" cy="2646362"/>
          </a:xfrm>
          <a:custGeom>
            <a:avLst/>
            <a:gdLst>
              <a:gd name="connsiteX0" fmla="*/ 462039 w 2798839"/>
              <a:gd name="connsiteY0" fmla="*/ 0 h 2646438"/>
              <a:gd name="connsiteX1" fmla="*/ 389467 w 2798839"/>
              <a:gd name="connsiteY1" fmla="*/ 2540000 h 2646438"/>
              <a:gd name="connsiteX2" fmla="*/ 2798839 w 2798839"/>
              <a:gd name="connsiteY2" fmla="*/ 638628 h 2646438"/>
              <a:gd name="connsiteX3" fmla="*/ 2798839 w 2798839"/>
              <a:gd name="connsiteY3" fmla="*/ 638628 h 264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839" h="2646438">
                <a:moveTo>
                  <a:pt x="462039" y="0"/>
                </a:moveTo>
                <a:cubicBezTo>
                  <a:pt x="231019" y="1216781"/>
                  <a:pt x="0" y="2433562"/>
                  <a:pt x="389467" y="2540000"/>
                </a:cubicBezTo>
                <a:cubicBezTo>
                  <a:pt x="778934" y="2646438"/>
                  <a:pt x="2798839" y="638628"/>
                  <a:pt x="2798839" y="638628"/>
                </a:cubicBezTo>
                <a:lnTo>
                  <a:pt x="2798839" y="638628"/>
                </a:ln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Капля 18"/>
          <p:cNvSpPr/>
          <p:nvPr/>
        </p:nvSpPr>
        <p:spPr>
          <a:xfrm rot="3565920">
            <a:off x="5340350" y="3638550"/>
            <a:ext cx="692150" cy="685800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Капля 19"/>
          <p:cNvSpPr/>
          <p:nvPr/>
        </p:nvSpPr>
        <p:spPr>
          <a:xfrm rot="20566483">
            <a:off x="5646738" y="4235450"/>
            <a:ext cx="712787" cy="615950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1591468">
            <a:off x="6491288" y="3571875"/>
            <a:ext cx="693737" cy="625475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Капля 21"/>
          <p:cNvSpPr/>
          <p:nvPr/>
        </p:nvSpPr>
        <p:spPr>
          <a:xfrm rot="7692248">
            <a:off x="5922963" y="3268662"/>
            <a:ext cx="636588" cy="690563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000750" y="3786188"/>
            <a:ext cx="642938" cy="5715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9" name="Picture 5" descr="E:\Мои рисунки\СОЛНЫШКИ\111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8" y="-147638"/>
            <a:ext cx="1719262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E:\Мои рисунки\цветы4\CAMOMIL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4714875"/>
            <a:ext cx="113665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E:\Мои рисунки\цветы4\CORNFLW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90760" flipH="1">
            <a:off x="6835775" y="4387850"/>
            <a:ext cx="18780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" descr="E:\Мои рисунки\цветы4\PETUNIA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500063" y="4286250"/>
            <a:ext cx="1306512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8" descr="C:\Documents and Settings\пользователь\Мои документы\Мои рисунки\fb00948c8538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429250"/>
            <a:ext cx="3387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8" descr="C:\Documents and Settings\пользователь\Мои документы\Мои рисунки\fb00948c8538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57438" y="5429250"/>
            <a:ext cx="3816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8" descr="C:\Documents and Settings\пользователь\Мои документы\Мои рисунки\fb00948c853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86313" y="5429250"/>
            <a:ext cx="43576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Блок-схема: решение 38"/>
          <p:cNvSpPr/>
          <p:nvPr/>
        </p:nvSpPr>
        <p:spPr>
          <a:xfrm rot="-1500000">
            <a:off x="7453313" y="3736975"/>
            <a:ext cx="214312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Блок-схема: решение 39"/>
          <p:cNvSpPr/>
          <p:nvPr/>
        </p:nvSpPr>
        <p:spPr>
          <a:xfrm rot="-1500000">
            <a:off x="6024563" y="2665413"/>
            <a:ext cx="214312" cy="500062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Блок-схема: решение 40"/>
          <p:cNvSpPr/>
          <p:nvPr/>
        </p:nvSpPr>
        <p:spPr>
          <a:xfrm rot="-1500000">
            <a:off x="3381375" y="4165600"/>
            <a:ext cx="214313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Блок-схема: решение 41"/>
          <p:cNvSpPr/>
          <p:nvPr/>
        </p:nvSpPr>
        <p:spPr>
          <a:xfrm rot="-1500000">
            <a:off x="1952625" y="3951288"/>
            <a:ext cx="214313" cy="500062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Блок-схема: решение 42"/>
          <p:cNvSpPr/>
          <p:nvPr/>
        </p:nvSpPr>
        <p:spPr>
          <a:xfrm rot="-1500000">
            <a:off x="1238250" y="1665288"/>
            <a:ext cx="214313" cy="500062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Блок-схема: решение 43"/>
          <p:cNvSpPr/>
          <p:nvPr/>
        </p:nvSpPr>
        <p:spPr>
          <a:xfrm rot="-1500000">
            <a:off x="2166938" y="1308100"/>
            <a:ext cx="214312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Блок-схема: решение 44"/>
          <p:cNvSpPr/>
          <p:nvPr/>
        </p:nvSpPr>
        <p:spPr>
          <a:xfrm rot="-1500000">
            <a:off x="809625" y="2451100"/>
            <a:ext cx="214313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Блок-схема: решение 45"/>
          <p:cNvSpPr/>
          <p:nvPr/>
        </p:nvSpPr>
        <p:spPr>
          <a:xfrm rot="-1500000">
            <a:off x="2238375" y="2593975"/>
            <a:ext cx="214313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Блок-схема: решение 46"/>
          <p:cNvSpPr/>
          <p:nvPr/>
        </p:nvSpPr>
        <p:spPr>
          <a:xfrm rot="-1500000">
            <a:off x="4381500" y="1308100"/>
            <a:ext cx="214313" cy="500063"/>
          </a:xfrm>
          <a:prstGeom prst="flowChartDecision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143240" y="500042"/>
            <a:ext cx="45255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2Left"/>
              <a:lightRig rig="flat" dir="tl">
                <a:rot lat="0" lon="0" rev="6600000"/>
              </a:lightRig>
            </a:scene3d>
            <a:sp3d extrusionH="25400" contourW="8890">
              <a:bevelT w="38100" h="31750" prst="hardEdg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Могаша</a:t>
            </a:r>
            <a:r>
              <a:rPr lang="ru-RU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хила!</a:t>
            </a:r>
          </a:p>
        </p:txBody>
      </p:sp>
      <p:pic>
        <p:nvPicPr>
          <p:cNvPr id="1033" name="Picture 9" descr="C:\Documents and Settings\пользователь\Рабочий стол\Новая папка\бабочки\1648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8374826">
            <a:off x="7513638" y="3349625"/>
            <a:ext cx="13525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062 Если Добрый 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1188" y="60420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91" presetID="44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4051 L 0.19827 -0.03819 C 0.24045 -0.05601 0.3033 -0.06574 0.36893 -0.06574 C 0.44393 -0.06574 0.50365 -0.05601 0.54566 -0.03819 L 0.74688 0.04051 L -0.0026 0.04051 Z " pathEditMode="relative" rAng="0" ptsTypes="FffFFF">
                                      <p:cBhvr>
                                        <p:cTn id="92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3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95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3357554" y="3143248"/>
            <a:ext cx="4357718" cy="2714644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3357554" y="0"/>
            <a:ext cx="4357718" cy="2714644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786190"/>
            <a:ext cx="2571768" cy="10715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85794"/>
            <a:ext cx="2571768" cy="10715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928670"/>
            <a:ext cx="2383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«Е» </a:t>
            </a:r>
            <a:r>
              <a:rPr lang="ru-RU" sz="4000" b="1" dirty="0" err="1" smtClean="0">
                <a:solidFill>
                  <a:srgbClr val="FF0000"/>
                </a:solidFill>
              </a:rPr>
              <a:t>яздо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500430" y="571480"/>
            <a:ext cx="45720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дашна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юьххьехь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мукъачу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мукъазчу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элпана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т1ехьа 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000504"/>
            <a:ext cx="2406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«Э» </a:t>
            </a:r>
            <a:r>
              <a:rPr lang="ru-RU" sz="4000" b="1" dirty="0" err="1" smtClean="0">
                <a:solidFill>
                  <a:srgbClr val="FF0000"/>
                </a:solidFill>
              </a:rPr>
              <a:t>яздо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786182" y="3786190"/>
            <a:ext cx="4286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дашна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юьххьехь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мукъачу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элпана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т1ехьа 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786050" y="1214422"/>
            <a:ext cx="500066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2857488" y="4214818"/>
            <a:ext cx="500066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249" grpId="0"/>
      <p:bldP spid="4" grpId="0"/>
      <p:bldP spid="532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Мои рисунки\post-22685-1192785028_thumb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4581525"/>
            <a:ext cx="1758950" cy="2173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Соединительная линия уступом 5"/>
          <p:cNvCxnSpPr/>
          <p:nvPr/>
        </p:nvCxnSpPr>
        <p:spPr>
          <a:xfrm flipV="1">
            <a:off x="683568" y="3873500"/>
            <a:ext cx="4040832" cy="1283692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flipV="1">
            <a:off x="2835660" y="2780928"/>
            <a:ext cx="3808040" cy="1092572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flipV="1">
            <a:off x="4860032" y="1556792"/>
            <a:ext cx="3816424" cy="1224136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83568" y="5157192"/>
            <a:ext cx="0" cy="12961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83568" y="6453336"/>
            <a:ext cx="66247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676456" y="1556792"/>
            <a:ext cx="0" cy="295855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71476" y="260648"/>
            <a:ext cx="559159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8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Кхиамийн</a:t>
            </a:r>
            <a:r>
              <a:rPr lang="ru-RU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лами</a:t>
            </a:r>
            <a:r>
              <a:rPr lang="ru-RU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15" descr="Рисунок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324" y="66546"/>
            <a:ext cx="792088" cy="170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7158" y="1000108"/>
            <a:ext cx="2232248" cy="30162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19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929454" y="1857364"/>
            <a:ext cx="18573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Таханлера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урокан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тема оьшуш ю, со кхетта.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929190" y="2928934"/>
            <a:ext cx="22860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Ца кхеташ цхьа жима х1уманаш дисина.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786050" y="3929066"/>
            <a:ext cx="24288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Сан кхиъ ч1ог1а къахьега деза темина т1аьхьакхиа.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714348" y="5214950"/>
            <a:ext cx="19288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Со ца кхетта!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8096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81481E-6 L -0.24896 0.166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96 0.1669 L -0.49896 0.16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896 0.1669 L -0.50087 0.303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682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087 0.30348 L -0.72135 0.303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25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135 0.30348 L -0.72135 0.4819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714348" y="2214554"/>
            <a:ext cx="7643866" cy="220504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isometricRightUp"/>
              <a:lightRig rig="threePt" dir="t"/>
            </a:scene3d>
          </a:bodyPr>
          <a:lstStyle/>
          <a:p>
            <a:pPr algn="ctr" rtl="0"/>
            <a:r>
              <a:rPr lang="ru-RU" sz="3600" kern="10" dirty="0" err="1" smtClean="0">
                <a:ln w="9525">
                  <a:solidFill>
                    <a:schemeClr val="accent3">
                      <a:lumMod val="75000"/>
                    </a:schemeClr>
                  </a:solidFill>
                  <a:round/>
                  <a:headEnd/>
                  <a:tailEnd/>
                </a:ln>
                <a:blipFill>
                  <a:blip r:embed="rId2"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Баркалла</a:t>
            </a:r>
            <a:r>
              <a:rPr lang="ru-RU" sz="3600" kern="10" dirty="0" smtClean="0">
                <a:ln w="9525">
                  <a:solidFill>
                    <a:schemeClr val="accent3">
                      <a:lumMod val="75000"/>
                    </a:schemeClr>
                  </a:solidFill>
                  <a:round/>
                  <a:headEnd/>
                  <a:tailEnd/>
                </a:ln>
                <a:blipFill>
                  <a:blip r:embed="rId2"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r>
              <a:rPr lang="ru-RU" sz="3600" kern="10" spc="0" dirty="0" smtClean="0">
                <a:ln w="9525">
                  <a:solidFill>
                    <a:schemeClr val="accent3">
                      <a:lumMod val="75000"/>
                    </a:schemeClr>
                  </a:solidFill>
                  <a:round/>
                  <a:headEnd/>
                  <a:tailEnd/>
                </a:ln>
                <a:blipFill>
                  <a:blip r:embed="rId2"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ru-RU" sz="3600" kern="10" spc="0" dirty="0">
              <a:ln w="9525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  <a:blipFill>
                <a:blip r:embed="rId2"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4" descr="butterfly_00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500042"/>
            <a:ext cx="1676400" cy="1781175"/>
          </a:xfrm>
          <a:prstGeom prst="rect">
            <a:avLst/>
          </a:prstGeom>
        </p:spPr>
      </p:pic>
      <p:pic>
        <p:nvPicPr>
          <p:cNvPr id="6" name="Рисунок 5" descr="butterfly_00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2330" y="4929198"/>
            <a:ext cx="1676400" cy="1781175"/>
          </a:xfrm>
          <a:prstGeom prst="rect">
            <a:avLst/>
          </a:prstGeom>
        </p:spPr>
      </p:pic>
      <p:pic>
        <p:nvPicPr>
          <p:cNvPr id="7" name="Рисунок 6" descr="butterfly_009 - копия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2143116"/>
            <a:ext cx="785818" cy="6429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18519E-6 C 0.00921 0.01226 0.01893 0.00995 0.03125 0.01319 C 0.04428 0.03055 0.02726 0.01064 0.04375 0.02152 C 0.04584 0.02291 0.04671 0.02661 0.04879 0.02823 C 0.05105 0.03009 0.054 0.03009 0.05625 0.03171 C 0.06389 0.03749 0.06997 0.04421 0.07865 0.04652 C 0.08351 0.05138 0.08247 0.05161 0.0875 0.05323 C 0.09132 0.05439 0.09879 0.05671 0.09879 0.05671 C 0.10712 0.06388 0.11268 0.06573 0.1224 0.0699 C 0.13299 0.08147 0.13525 0.07939 0.14879 0.08171 C 0.1533 0.08634 0.1566 0.08657 0.16129 0.09004 C 0.17587 0.10092 0.19219 0.11157 0.20869 0.11504 C 0.2099 0.11712 0.21077 0.1199 0.2125 0.12152 C 0.21355 0.12268 0.23125 0.13124 0.23247 0.13171 C 0.23768 0.13402 0.23716 0.13772 0.24115 0.14166 C 0.24705 0.14745 0.24462 0.14282 0.25 0.14652 C 0.26424 0.15601 0.25382 0.15115 0.2625 0.15485 C 0.26893 0.16064 0.27396 0.16365 0.28125 0.16666 C 0.28855 0.17638 0.29046 0.17684 0.3 0.17985 C 0.31112 0.18749 0.32171 0.19606 0.33247 0.20485 C 0.34289 0.21342 0.33629 0.20995 0.34375 0.21319 C 0.34896 0.22013 0.35296 0.22198 0.3599 0.22499 C 0.36389 0.22684 0.36719 0.23147 0.37119 0.23333 C 0.37657 0.23842 0.3823 0.24282 0.38872 0.2449 C 0.39028 0.24722 0.39254 0.24884 0.39375 0.25161 C 0.39445 0.25323 0.39428 0.25532 0.39497 0.25671 C 0.39705 0.26064 0.40209 0.26527 0.40504 0.26828 C 0.40695 0.28171 0.41337 0.29814 0.42379 0.30161 C 0.43004 0.31018 0.42744 0.31018 0.43125 0.31828 C 0.43334 0.32268 0.43855 0.32684 0.44115 0.32985 C 0.44549 0.33495 0.44844 0.3412 0.45244 0.34652 C 0.45573 0.36064 0.45018 0.33981 0.45869 0.35833 C 0.46007 0.36134 0.45973 0.3655 0.46129 0.36828 C 0.4625 0.37059 0.46372 0.37268 0.46494 0.37499 C 0.46771 0.38587 0.46528 0.3787 0.47622 0.39328 C 0.47744 0.3949 0.47882 0.39675 0.48004 0.39837 C 0.4816 0.40046 0.4849 0.40485 0.4849 0.40485 C 0.48837 0.41782 0.49792 0.4287 0.50504 0.43819 C 0.51598 0.45277 0.50521 0.44027 0.5125 0.45323 C 0.51737 0.46203 0.51841 0.45925 0.525 0.46666 C 0.52778 0.46967 0.52935 0.4743 0.53247 0.47661 C 0.53473 0.47823 0.5375 0.47777 0.53994 0.47823 C 0.54167 0.48055 0.54306 0.48309 0.54497 0.48495 C 0.54601 0.48587 0.54775 0.48541 0.54879 0.48657 C 0.55244 0.4905 0.55487 0.49629 0.55869 0.49999 C 0.56042 0.50161 0.56198 0.50323 0.56372 0.50485 C 0.56667 0.5111 0.575 0.52152 0.575 0.52152 C 0.57657 0.5324 0.57969 0.54235 0.58125 0.55323 C 0.5816 0.56319 0.58438 0.61018 0.58125 0.61828 C 0.57952 0.62268 0.57379 0.61712 0.56997 0.61666 C 0.55955 0.61504 0.54914 0.61296 0.53872 0.61157 C 0.52813 0.60208 0.51875 0.60115 0.50625 0.59837 C 0.50105 0.59583 0.49931 0.59189 0.49375 0.59004 C 0.48629 0.57708 0.49445 0.58819 0.48247 0.58171 C 0.48056 0.58055 0.47917 0.578 0.47744 0.57661 C 0.47639 0.57569 0.475 0.57546 0.47379 0.57499 C 0.46893 0.56851 0.46546 0.56203 0.4599 0.55671 C 0.4599 0.55647 0.45799 0.54583 0.45747 0.5449 C 0.44844 0.53055 0.45591 0.55022 0.44879 0.53333 C 0.4448 0.52407 0.44896 0.5243 0.44115 0.51666 C 0.43855 0.48495 0.44323 0.51365 0.4349 0.4949 C 0.43351 0.49189 0.43247 0.48495 0.43247 0.48495 C 0.42969 0.45879 0.41459 0.43934 0.40504 0.41666 C 0.4033 0.40601 0.39844 0.40046 0.39375 0.39166 C 0.39185 0.38356 0.39098 0.38147 0.38629 0.37499 C 0.38438 0.36087 0.37709 0.35069 0.36997 0.34004 C 0.36494 0.33263 0.3599 0.32314 0.35244 0.3199 C 0.34462 0.30948 0.3375 0.30462 0.32865 0.29652 C 0.31858 0.28726 0.30903 0.27731 0.29879 0.26828 C 0.28785 0.25856 0.27605 0.24536 0.26372 0.24004 C 0.25869 0.23333 0.25417 0.22777 0.2474 0.22499 C 0.23108 0.21018 0.23837 0.21342 0.22744 0.20995 C 0.22275 0.19374 0.22882 0.2074 0.21754 0.19999 C 0.21546 0.1986 0.21441 0.19513 0.2125 0.19328 C 0.17917 0.15995 0.21285 0.19444 0.18629 0.17337 C 0.17396 0.16365 0.16303 0.14907 0.15122 0.13819 C 0.14358 0.13101 0.13525 0.12522 0.12744 0.11828 C 0.11702 0.10902 0.10816 0.09999 0.09619 0.0949 C 0.0882 0.08032 0.09827 0.09536 0.08369 0.08657 C 0.0816 0.08518 0.08056 0.08171 0.07865 0.07985 C 0.07414 0.07546 0.06841 0.07384 0.06372 0.0699 C 0.05313 0.0611 0.04705 0.05092 0.0349 0.04837 C 0.03178 0.04675 0.02813 0.04698 0.025 0.0449 C 0.02257 0.04328 0.02101 0.04004 0.01875 0.03819 C 0.01511 0.03541 0.01129 0.03333 0.00747 0.03171 C 0.00139 0.02893 -0.0052 0.02916 -0.01128 0.02661 C -0.01875 0.01365 -0.01059 0.02476 -0.02256 0.01828 C -0.02447 0.01712 -0.02586 0.01458 -0.0276 0.01319 C -0.02864 0.01226 -0.03003 0.01203 -0.03125 0.01157 C -0.03368 0.00833 -0.03628 0.00485 -0.03871 0.00161 " pathEditMode="relative" ptsTypes="fffffffffffffffffffffffffffffffffffffffffffffffffffffffffffffffffffffffffffffffffffffffff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C -0.00104 -0.01898 0.00052 -0.02777 -0.00868 -0.04004 C -0.01042 -0.04699 -0.01233 -0.05139 -0.01615 -0.05671 C -0.01771 -0.06296 -0.02031 -0.0669 -0.02361 -0.07176 C -0.02604 -0.08032 -0.02708 -0.08611 -0.03125 -0.09328 C -0.03212 -0.09722 -0.03194 -0.10185 -0.03368 -0.10509 C -0.03611 -0.10949 -0.04236 -0.11666 -0.04236 -0.11666 C -0.04479 -0.13472 -0.04132 -0.11967 -0.04861 -0.13333 C -0.05174 -0.13935 -0.05208 -0.14722 -0.05486 -0.15347 C -0.05816 -0.16111 -0.06615 -0.175 -0.06615 -0.175 C -0.06753 -0.18449 -0.06684 -0.1949 -0.06996 -0.20347 C -0.07569 -0.21898 -0.09305 -0.25254 -0.10243 -0.26504 C -0.10451 -0.28171 -0.11024 -0.28217 -0.11875 -0.29328 C -0.12083 -0.30486 -0.1217 -0.31435 -0.13125 -0.31828 C -0.13368 -0.31921 -0.13628 -0.31944 -0.13871 -0.32014 C -0.14531 -0.32847 -0.15035 -0.33009 -0.15868 -0.3368 C -0.17483 -0.3493 -0.17934 -0.35602 -0.19861 -0.35833 C -0.21371 -0.37014 -0.22396 -0.37801 -0.24132 -0.38009 C -0.24566 -0.3824 -0.25035 -0.38541 -0.25486 -0.3868 C -0.25955 -0.38819 -0.26424 -0.38657 -0.26892 -0.38842 C -0.27292 -0.39004 -0.27587 -0.3949 -0.27986 -0.39676 C -0.28663 -0.4 -0.2941 -0.39907 -0.30139 -0.4 C -0.31944 -0.41227 -0.33559 -0.43565 -0.35625 -0.44004 C -0.36476 -0.44375 -0.37118 -0.45277 -0.37986 -0.45671 C -0.38767 -0.46713 -0.39566 -0.4706 -0.40625 -0.47338 C -0.41684 -0.48148 -0.42795 -0.48981 -0.4375 -0.5 C -0.45191 -0.51551 -0.44479 -0.51227 -0.45746 -0.51504 C -0.46962 -0.52037 -0.4809 -0.53472 -0.49236 -0.54328 C -0.49722 -0.55185 -0.50365 -0.55277 -0.5099 -0.55995 C -0.51493 -0.56574 -0.51892 -0.57245 -0.52361 -0.57847 C -0.52795 -0.58379 -0.53229 -0.58935 -0.53611 -0.59514 C -0.53871 -0.59907 -0.54097 -0.60301 -0.54375 -0.60671 C -0.55937 -0.62731 -0.54583 -0.60602 -0.5599 -0.62662 C -0.5625 -0.63032 -0.56458 -0.63472 -0.56736 -0.63842 C -0.57014 -0.64213 -0.57344 -0.64467 -0.57621 -0.64838 C -0.57899 -0.65185 -0.58055 -0.65717 -0.58368 -0.65995 C -0.5868 -0.66273 -0.59496 -0.6662 -0.6 -0.66828 C -0.60573 -0.67893 -0.60781 -0.6743 -0.61615 -0.67847 C -0.6276 -0.69305 -0.64774 -0.68217 -0.6625 -0.68009 C -0.66962 -0.6669 -0.66163 -0.67847 -0.67361 -0.67176 C -0.67639 -0.67014 -0.67865 -0.66713 -0.68125 -0.66504 C -0.68229 -0.66412 -0.68368 -0.66389 -0.6849 -0.66342 C -0.6868 -0.65578 -0.68802 -0.64768 -0.68993 -0.64004 C -0.69184 -0.61273 -0.69288 -0.61203 -0.69115 -0.57662 C -0.6908 -0.56805 -0.69028 -0.57037 -0.6849 -0.56828 C -0.68246 -0.56736 -0.67743 -0.56504 -0.67743 -0.56504 C -0.66875 -0.55347 -0.67465 -0.55879 -0.65746 -0.55509 C -0.63542 -0.55023 -0.61354 -0.54305 -0.59115 -0.54004 C -0.58333 -0.53657 -0.5743 -0.53472 -0.56615 -0.53333 C -0.5533 -0.50972 -0.52917 -0.49583 -0.51111 -0.48009 C -0.49948 -0.4699 -0.48958 -0.45602 -0.47621 -0.45 C -0.46545 -0.43588 -0.45417 -0.42268 -0.44375 -0.40833 C -0.43385 -0.3949 -0.42917 -0.38009 -0.41493 -0.37662 C -0.4066 -0.36574 -0.39896 -0.35764 -0.3875 -0.35509 C -0.38003 -0.34514 -0.37257 -0.34213 -0.36371 -0.33495 C -0.35608 -0.32893 -0.35208 -0.32245 -0.34375 -0.31828 C -0.33108 -0.30162 -0.34757 -0.32083 -0.33125 -0.30995 C -0.32934 -0.30856 -0.32812 -0.30532 -0.32639 -0.30347 C -0.3217 -0.29907 -0.31649 -0.29537 -0.31128 -0.29328 C -0.30642 -0.29143 -0.30139 -0.29213 -0.29618 -0.29166 C -0.28507 -0.28865 -0.29219 -0.29051 -0.275 -0.2868 C -0.27031 -0.28588 -0.26128 -0.28333 -0.26128 -0.28333 C -0.2526 -0.27152 -0.23924 -0.26319 -0.2276 -0.25833 C -0.2158 -0.24259 -0.20434 -0.22708 -0.19253 -0.2118 C -0.19045 -0.2037 -0.18698 -0.1993 -0.18264 -0.19328 C -0.18038 -0.18426 -0.17535 -0.17801 -0.16892 -0.175 C -0.16562 -0.17083 -0.16146 -0.16805 -0.15868 -0.16342 C -0.15469 -0.15671 -0.15226 -0.14884 -0.14861 -0.14166 C -0.14288 -0.11898 -0.13299 -0.11342 -0.12361 -0.09676 C -0.12101 -0.08541 -0.12465 -0.09838 -0.11736 -0.08495 C -0.1099 -0.07129 -0.12587 -0.09143 -0.1125 -0.07338 C -0.10937 -0.06921 -0.10555 -0.06597 -0.10243 -0.0618 C -0.09983 -0.05069 -0.0934 -0.04629 -0.0875 -0.03842 C -0.08142 -0.03032 -0.07726 -0.02384 -0.06875 -0.02014 C -0.06458 -0.01597 -0.06267 -0.01342 -0.05746 -0.01342 " pathEditMode="relative" ptsTypes="ffffffffffffffffffffffffffffffffffffffffffffffffffffffffffffffffffffffffff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0" grpId="1"/>
      <p:bldP spid="7170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7786742" cy="10156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Тема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500306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err="1" smtClean="0">
                <a:solidFill>
                  <a:srgbClr val="7030A0"/>
                </a:solidFill>
              </a:rPr>
              <a:t>Элпаш</a:t>
            </a:r>
            <a:r>
              <a:rPr lang="ru-RU" sz="6000" b="1" dirty="0" smtClean="0">
                <a:solidFill>
                  <a:srgbClr val="7030A0"/>
                </a:solidFill>
              </a:rPr>
              <a:t> «Э,Е» юкъадог1у </a:t>
            </a:r>
            <a:r>
              <a:rPr lang="ru-RU" sz="6000" b="1" dirty="0" err="1" smtClean="0">
                <a:solidFill>
                  <a:srgbClr val="7030A0"/>
                </a:solidFill>
              </a:rPr>
              <a:t>дешнаш</a:t>
            </a:r>
            <a:r>
              <a:rPr lang="ru-RU" sz="6000" b="1" dirty="0" smtClean="0">
                <a:solidFill>
                  <a:srgbClr val="7030A0"/>
                </a:solidFill>
              </a:rPr>
              <a:t>.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214282" y="1785926"/>
            <a:ext cx="7572428" cy="3071834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C:\Users\1\Pictures\для айны\butterfly_001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214950"/>
            <a:ext cx="1357322" cy="1214445"/>
          </a:xfrm>
          <a:prstGeom prst="rect">
            <a:avLst/>
          </a:prstGeom>
          <a:noFill/>
        </p:spPr>
      </p:pic>
      <p:pic>
        <p:nvPicPr>
          <p:cNvPr id="7" name="Picture 5" descr="C:\Users\1\Pictures\для айны\butterfly_001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214950"/>
            <a:ext cx="1357322" cy="12144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214290"/>
            <a:ext cx="6786610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1 а л а </a:t>
            </a:r>
            <a:r>
              <a:rPr lang="ru-RU" sz="5400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ш</a:t>
            </a:r>
            <a:r>
              <a:rPr lang="ru-RU" sz="5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о  </a:t>
            </a:r>
            <a:endParaRPr lang="ru-RU" sz="540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85786" y="2285992"/>
          <a:ext cx="6858048" cy="2103120"/>
        </p:xfrm>
        <a:graphic>
          <a:graphicData uri="http://schemas.openxmlformats.org/drawingml/2006/table">
            <a:tbl>
              <a:tblPr/>
              <a:tblGrid>
                <a:gridCol w="6858048"/>
              </a:tblGrid>
              <a:tr h="7656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>
                          <a:latin typeface="Times New Roman"/>
                          <a:ea typeface="Calibri"/>
                          <a:cs typeface="Times New Roman"/>
                        </a:rPr>
                        <a:t>Элпаш</a:t>
                      </a:r>
                      <a:r>
                        <a:rPr lang="ru-RU" sz="4000" b="1" dirty="0">
                          <a:latin typeface="Times New Roman"/>
                          <a:ea typeface="Calibri"/>
                          <a:cs typeface="Times New Roman"/>
                        </a:rPr>
                        <a:t> «Э,Е» юкъадог1у </a:t>
                      </a:r>
                      <a:r>
                        <a:rPr lang="ru-RU" sz="4000" b="1" dirty="0" err="1">
                          <a:latin typeface="Times New Roman"/>
                          <a:ea typeface="Calibri"/>
                          <a:cs typeface="Times New Roman"/>
                        </a:rPr>
                        <a:t>дешнех</a:t>
                      </a:r>
                      <a:r>
                        <a:rPr lang="ru-RU" sz="4000" b="1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4000" b="1" dirty="0" err="1">
                          <a:latin typeface="Times New Roman"/>
                          <a:ea typeface="Calibri"/>
                          <a:cs typeface="Times New Roman"/>
                        </a:rPr>
                        <a:t>юкъара</a:t>
                      </a:r>
                      <a:r>
                        <a:rPr lang="ru-RU" sz="4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000" b="1" dirty="0" err="1">
                          <a:latin typeface="Times New Roman"/>
                          <a:ea typeface="Calibri"/>
                          <a:cs typeface="Times New Roman"/>
                        </a:rPr>
                        <a:t>кхетам</a:t>
                      </a:r>
                      <a:r>
                        <a:rPr lang="ru-RU" sz="4000" b="1" dirty="0">
                          <a:latin typeface="Times New Roman"/>
                          <a:ea typeface="Calibri"/>
                          <a:cs typeface="Times New Roman"/>
                        </a:rPr>
                        <a:t> т1еч1аг1бар.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3727450" y="3086100"/>
          <a:ext cx="1689100" cy="685800"/>
        </p:xfrm>
        <a:graphic>
          <a:graphicData uri="http://schemas.openxmlformats.org/presentationml/2006/ole">
            <p:oleObj spid="_x0000_s23554" name="Объект упаковщика для оболочки" showAsIcon="1" r:id="rId3" imgW="168948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480"/>
            <a:ext cx="7500990" cy="41434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571480"/>
            <a:ext cx="764386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Б1аьргаш д1акъовла!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Дагатаса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шаьш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геннара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ц1адог1уш! 1аьнан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шийла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де ду!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Шун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а,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беснеш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а,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лергаш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шелло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Куьйгаца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дохде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лергаш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беснеш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Схьабаста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б1аьргаш,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дохделла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самукъадаьлла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Вовшашка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хьажа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Делало!Шайгара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йовхо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массарна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Таханлера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урок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аша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самукъадаларца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д1ахьойла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лаьа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сунна!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14282" y="5000636"/>
            <a:ext cx="77867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Урок д1айолаян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кийча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дуй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7715304" cy="62151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14282" y="363915"/>
            <a:ext cx="778674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Цхьана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махкахь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1аш хилла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доттаг1 -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аьзнаш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Э,Е. Ч1ог1а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бертахь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1аш хилла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аз.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Цхьана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дийнахь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ч1ог1а мох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баьлла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1аьржа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марха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т1е 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даьккхина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шиннан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Уггаре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ч1ог1а оьшуш дерг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муьлха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ду а ца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хаьа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шиннан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дешнаш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юккъехь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меттиг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яц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аьлла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Шаьшшина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меттигаш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лоьхуш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даьлла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тилла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делла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лелаш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ду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аз.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тахана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царна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г1о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дийр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ду</a:t>
            </a:r>
            <a:r>
              <a:rPr lang="ru-RU" sz="3200" dirty="0" smtClean="0"/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шайн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меттигаш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схьа</a:t>
            </a:r>
            <a:r>
              <a:rPr lang="ru-RU" sz="3200" b="1" dirty="0" smtClean="0">
                <a:solidFill>
                  <a:srgbClr val="7030A0"/>
                </a:solidFill>
              </a:rPr>
              <a:t> а </a:t>
            </a:r>
            <a:r>
              <a:rPr lang="ru-RU" sz="3200" b="1" dirty="0" err="1" smtClean="0">
                <a:solidFill>
                  <a:srgbClr val="7030A0"/>
                </a:solidFill>
              </a:rPr>
              <a:t>лохуш</a:t>
            </a:r>
            <a:r>
              <a:rPr lang="ru-RU" sz="3200" b="1" dirty="0" smtClean="0">
                <a:solidFill>
                  <a:srgbClr val="7030A0"/>
                </a:solidFill>
              </a:rPr>
              <a:t>, </a:t>
            </a:r>
            <a:r>
              <a:rPr lang="ru-RU" sz="3200" b="1" dirty="0" err="1" smtClean="0">
                <a:solidFill>
                  <a:srgbClr val="7030A0"/>
                </a:solidFill>
              </a:rPr>
              <a:t>церан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барт</a:t>
            </a:r>
            <a:r>
              <a:rPr lang="ru-RU" sz="3200" b="1" dirty="0" smtClean="0">
                <a:solidFill>
                  <a:srgbClr val="7030A0"/>
                </a:solidFill>
              </a:rPr>
              <a:t>  </a:t>
            </a:r>
            <a:r>
              <a:rPr lang="ru-RU" sz="3200" b="1" dirty="0" err="1" smtClean="0">
                <a:solidFill>
                  <a:srgbClr val="7030A0"/>
                </a:solidFill>
              </a:rPr>
              <a:t>а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беш</a:t>
            </a:r>
            <a:r>
              <a:rPr lang="ru-RU" sz="3200" b="1" dirty="0" smtClean="0">
                <a:solidFill>
                  <a:srgbClr val="7030A0"/>
                </a:solidFill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3357554" y="2571744"/>
            <a:ext cx="1285884" cy="22860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8485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э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7143768" y="4214818"/>
            <a:ext cx="1071570" cy="20717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е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785794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Юкъадог1у, «Э,Е»,  </a:t>
            </a:r>
            <a:r>
              <a:rPr lang="ru-RU" sz="3200" b="1" dirty="0" err="1" smtClean="0">
                <a:solidFill>
                  <a:srgbClr val="7030A0"/>
                </a:solidFill>
              </a:rPr>
              <a:t>дешнаш</a:t>
            </a:r>
            <a:r>
              <a:rPr lang="ru-RU" sz="3200" b="1" dirty="0" smtClean="0">
                <a:solidFill>
                  <a:srgbClr val="7030A0"/>
                </a:solidFill>
              </a:rPr>
              <a:t>, </a:t>
            </a:r>
            <a:r>
              <a:rPr lang="ru-RU" sz="3200" b="1" dirty="0" err="1" smtClean="0">
                <a:solidFill>
                  <a:srgbClr val="7030A0"/>
                </a:solidFill>
              </a:rPr>
              <a:t>элпаш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58" y="3857628"/>
            <a:ext cx="76438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Элпаш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«Э,Е» юкъадог1у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дешнаш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4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42844" y="428604"/>
            <a:ext cx="792961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Физминот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Дог1уш ду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элп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«Е»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Т1аьхьах1оьттина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элп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«Э»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Меттиг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лоьхуш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тилделла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К1аддела,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охахиина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456</TotalTime>
  <Words>402</Words>
  <PresentationFormat>Экран (4:3)</PresentationFormat>
  <Paragraphs>45</Paragraphs>
  <Slides>17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Изящная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41</cp:revision>
  <dcterms:created xsi:type="dcterms:W3CDTF">2014-11-13T20:58:10Z</dcterms:created>
  <dcterms:modified xsi:type="dcterms:W3CDTF">2014-12-19T07:09:52Z</dcterms:modified>
</cp:coreProperties>
</file>