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80" r:id="rId12"/>
    <p:sldId id="268" r:id="rId13"/>
    <p:sldId id="270" r:id="rId14"/>
    <p:sldId id="271" r:id="rId15"/>
    <p:sldId id="272" r:id="rId16"/>
    <p:sldId id="286" r:id="rId17"/>
    <p:sldId id="273" r:id="rId18"/>
    <p:sldId id="284" r:id="rId19"/>
    <p:sldId id="277" r:id="rId20"/>
    <p:sldId id="287" r:id="rId21"/>
    <p:sldId id="278" r:id="rId2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0C657D-3469-4106-8D40-0C6DEBC753A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50D0EB-6980-4030-9C22-73A007843BDE}">
      <dgm:prSet phldrT="[Текст]" custT="1"/>
      <dgm:spPr/>
      <dgm:t>
        <a:bodyPr/>
        <a:lstStyle/>
        <a:p>
          <a:r>
            <a:rPr lang="ru-RU" sz="2400" b="1" dirty="0" smtClean="0"/>
            <a:t>Я старался, но не всё получилось, допускал ошибки</a:t>
          </a:r>
          <a:endParaRPr lang="ru-RU" sz="2400" b="1" dirty="0"/>
        </a:p>
      </dgm:t>
    </dgm:pt>
    <dgm:pt modelId="{6A74555A-7D16-470C-B2EE-E6BEAB29F76B}" type="parTrans" cxnId="{0EF00B05-AF00-48D6-8BD9-1D6B481AC764}">
      <dgm:prSet/>
      <dgm:spPr/>
      <dgm:t>
        <a:bodyPr/>
        <a:lstStyle/>
        <a:p>
          <a:endParaRPr lang="ru-RU"/>
        </a:p>
      </dgm:t>
    </dgm:pt>
    <dgm:pt modelId="{A51EB9D3-B130-4DE4-92EB-321533DFAC7B}" type="sibTrans" cxnId="{0EF00B05-AF00-48D6-8BD9-1D6B481AC764}">
      <dgm:prSet/>
      <dgm:spPr/>
      <dgm:t>
        <a:bodyPr/>
        <a:lstStyle/>
        <a:p>
          <a:endParaRPr lang="ru-RU"/>
        </a:p>
      </dgm:t>
    </dgm:pt>
    <dgm:pt modelId="{B7117CEE-18EB-4640-9DD8-8254502BE5E2}">
      <dgm:prSet phldrT="[Текст]" custT="1"/>
      <dgm:spPr/>
      <dgm:t>
        <a:bodyPr/>
        <a:lstStyle/>
        <a:p>
          <a:r>
            <a:rPr lang="ru-RU" sz="2400" b="1" dirty="0" smtClean="0"/>
            <a:t>Работал активно, но иногда возникали затруднения</a:t>
          </a:r>
          <a:endParaRPr lang="ru-RU" sz="2400" b="1" dirty="0"/>
        </a:p>
      </dgm:t>
    </dgm:pt>
    <dgm:pt modelId="{CEEC3F17-00DB-49CE-912E-E4A80028E023}" type="parTrans" cxnId="{7D250A81-B9F3-4F3E-803C-E4E744ABAE1B}">
      <dgm:prSet/>
      <dgm:spPr/>
      <dgm:t>
        <a:bodyPr/>
        <a:lstStyle/>
        <a:p>
          <a:endParaRPr lang="ru-RU"/>
        </a:p>
      </dgm:t>
    </dgm:pt>
    <dgm:pt modelId="{4B51AB78-258C-4259-8CA7-8518944CB8E4}" type="sibTrans" cxnId="{7D250A81-B9F3-4F3E-803C-E4E744ABAE1B}">
      <dgm:prSet/>
      <dgm:spPr/>
      <dgm:t>
        <a:bodyPr/>
        <a:lstStyle/>
        <a:p>
          <a:endParaRPr lang="ru-RU"/>
        </a:p>
      </dgm:t>
    </dgm:pt>
    <dgm:pt modelId="{B88F52BF-B989-447E-B1F5-F08C6C1340AD}">
      <dgm:prSet phldrT="[Текст]" custT="1"/>
      <dgm:spPr/>
      <dgm:t>
        <a:bodyPr/>
        <a:lstStyle/>
        <a:p>
          <a:r>
            <a:rPr lang="ru-RU" sz="2400" b="1" dirty="0" smtClean="0"/>
            <a:t>Достиг высот знаний, на уроке работал блестяще</a:t>
          </a:r>
          <a:endParaRPr lang="ru-RU" sz="2400" b="1" dirty="0"/>
        </a:p>
      </dgm:t>
    </dgm:pt>
    <dgm:pt modelId="{D463ABDA-BA5E-4F02-87A4-6427AAEEB6AB}" type="parTrans" cxnId="{BE3A48D8-54CC-44E4-8666-DE369500A6A8}">
      <dgm:prSet/>
      <dgm:spPr/>
      <dgm:t>
        <a:bodyPr/>
        <a:lstStyle/>
        <a:p>
          <a:endParaRPr lang="ru-RU"/>
        </a:p>
      </dgm:t>
    </dgm:pt>
    <dgm:pt modelId="{76DA761C-86F8-430B-A6B4-631D41F7BAF5}" type="sibTrans" cxnId="{BE3A48D8-54CC-44E4-8666-DE369500A6A8}">
      <dgm:prSet/>
      <dgm:spPr/>
      <dgm:t>
        <a:bodyPr/>
        <a:lstStyle/>
        <a:p>
          <a:endParaRPr lang="ru-RU"/>
        </a:p>
      </dgm:t>
    </dgm:pt>
    <dgm:pt modelId="{23F111E2-FF54-4088-A3A0-BC776E21D4E3}" type="pres">
      <dgm:prSet presAssocID="{EA0C657D-3469-4106-8D40-0C6DEBC753A3}" presName="rootnode" presStyleCnt="0">
        <dgm:presLayoutVars>
          <dgm:chMax/>
          <dgm:chPref/>
          <dgm:dir/>
          <dgm:animLvl val="lvl"/>
        </dgm:presLayoutVars>
      </dgm:prSet>
      <dgm:spPr/>
    </dgm:pt>
    <dgm:pt modelId="{7105283F-5D9F-43F4-8967-31D8B104E2E0}" type="pres">
      <dgm:prSet presAssocID="{9A50D0EB-6980-4030-9C22-73A007843BDE}" presName="composite" presStyleCnt="0"/>
      <dgm:spPr/>
    </dgm:pt>
    <dgm:pt modelId="{4B11B9E2-7A55-4A87-98CB-11D9A8453CA6}" type="pres">
      <dgm:prSet presAssocID="{9A50D0EB-6980-4030-9C22-73A007843BDE}" presName="LShape" presStyleLbl="alignNode1" presStyleIdx="0" presStyleCnt="5" custLinFactNeighborX="1464" custLinFactNeighborY="61763"/>
      <dgm:spPr/>
    </dgm:pt>
    <dgm:pt modelId="{94353D15-A89F-4631-85C3-30EAD5E5A423}" type="pres">
      <dgm:prSet presAssocID="{9A50D0EB-6980-4030-9C22-73A007843BDE}" presName="ParentText" presStyleLbl="revTx" presStyleIdx="0" presStyleCnt="3" custLinFactNeighborX="-1447" custLinFactNeighborY="482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6237C-CAA6-4156-A90E-21634C242F4B}" type="pres">
      <dgm:prSet presAssocID="{9A50D0EB-6980-4030-9C22-73A007843BDE}" presName="Triangle" presStyleLbl="alignNode1" presStyleIdx="1" presStyleCnt="5" custAng="5586073" custLinFactX="-200000" custLinFactY="367923" custLinFactNeighborX="-285837" custLinFactNeighborY="400000"/>
      <dgm:spPr/>
    </dgm:pt>
    <dgm:pt modelId="{204FF4DD-FAF8-4D39-A8C7-32C9A1D538E0}" type="pres">
      <dgm:prSet presAssocID="{A51EB9D3-B130-4DE4-92EB-321533DFAC7B}" presName="sibTrans" presStyleCnt="0"/>
      <dgm:spPr/>
    </dgm:pt>
    <dgm:pt modelId="{571AD95A-3FAA-438E-886C-3044901F4A1A}" type="pres">
      <dgm:prSet presAssocID="{A51EB9D3-B130-4DE4-92EB-321533DFAC7B}" presName="space" presStyleCnt="0"/>
      <dgm:spPr/>
    </dgm:pt>
    <dgm:pt modelId="{2A4EE968-246F-4795-9EF5-914AA5F7AF6C}" type="pres">
      <dgm:prSet presAssocID="{B7117CEE-18EB-4640-9DD8-8254502BE5E2}" presName="composite" presStyleCnt="0"/>
      <dgm:spPr/>
    </dgm:pt>
    <dgm:pt modelId="{83B830D5-13FF-4FD3-9D70-40D33F2C7142}" type="pres">
      <dgm:prSet presAssocID="{B7117CEE-18EB-4640-9DD8-8254502BE5E2}" presName="LShape" presStyleLbl="alignNode1" presStyleIdx="2" presStyleCnt="5" custLinFactNeighborX="-8244" custLinFactNeighborY="22686"/>
      <dgm:spPr/>
    </dgm:pt>
    <dgm:pt modelId="{395DA952-8394-41E6-8DB9-73748125CE09}" type="pres">
      <dgm:prSet presAssocID="{B7117CEE-18EB-4640-9DD8-8254502BE5E2}" presName="ParentText" presStyleLbl="revTx" presStyleIdx="1" presStyleCnt="3" custLinFactNeighborX="-6779" custLinFactNeighborY="17724">
        <dgm:presLayoutVars>
          <dgm:chMax val="0"/>
          <dgm:chPref val="0"/>
          <dgm:bulletEnabled val="1"/>
        </dgm:presLayoutVars>
      </dgm:prSet>
      <dgm:spPr/>
    </dgm:pt>
    <dgm:pt modelId="{0F557DED-06F1-480E-875B-871520453CC9}" type="pres">
      <dgm:prSet presAssocID="{B7117CEE-18EB-4640-9DD8-8254502BE5E2}" presName="Triangle" presStyleLbl="alignNode1" presStyleIdx="3" presStyleCnt="5" custLinFactX="384509" custLinFactY="441984" custLinFactNeighborX="400000" custLinFactNeighborY="500000"/>
      <dgm:spPr/>
    </dgm:pt>
    <dgm:pt modelId="{B118D9C0-04B6-4038-B7BB-E5D4F1E265F7}" type="pres">
      <dgm:prSet presAssocID="{4B51AB78-258C-4259-8CA7-8518944CB8E4}" presName="sibTrans" presStyleCnt="0"/>
      <dgm:spPr/>
    </dgm:pt>
    <dgm:pt modelId="{30D4492A-D668-4EF3-AD50-3DC264BC3928}" type="pres">
      <dgm:prSet presAssocID="{4B51AB78-258C-4259-8CA7-8518944CB8E4}" presName="space" presStyleCnt="0"/>
      <dgm:spPr/>
    </dgm:pt>
    <dgm:pt modelId="{2D812303-3E62-44BE-8D5E-F3BCEBE18161}" type="pres">
      <dgm:prSet presAssocID="{B88F52BF-B989-447E-B1F5-F08C6C1340AD}" presName="composite" presStyleCnt="0"/>
      <dgm:spPr/>
    </dgm:pt>
    <dgm:pt modelId="{8D066D19-3B54-4D36-8013-C2A3ED0C7B84}" type="pres">
      <dgm:prSet presAssocID="{B88F52BF-B989-447E-B1F5-F08C6C1340AD}" presName="LShape" presStyleLbl="alignNode1" presStyleIdx="4" presStyleCnt="5" custLinFactNeighborX="-22515" custLinFactNeighborY="-16100"/>
      <dgm:spPr/>
    </dgm:pt>
    <dgm:pt modelId="{8236FACE-2A1E-4F01-946D-0E482ABEBFB6}" type="pres">
      <dgm:prSet presAssocID="{B88F52BF-B989-447E-B1F5-F08C6C1340AD}" presName="ParentText" presStyleLbl="revTx" presStyleIdx="2" presStyleCnt="3" custLinFactNeighborX="-20218" custLinFactNeighborY="-135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F00B05-AF00-48D6-8BD9-1D6B481AC764}" srcId="{EA0C657D-3469-4106-8D40-0C6DEBC753A3}" destId="{9A50D0EB-6980-4030-9C22-73A007843BDE}" srcOrd="0" destOrd="0" parTransId="{6A74555A-7D16-470C-B2EE-E6BEAB29F76B}" sibTransId="{A51EB9D3-B130-4DE4-92EB-321533DFAC7B}"/>
    <dgm:cxn modelId="{C097E3C9-501A-43A9-B68B-4C3E403DB7A6}" type="presOf" srcId="{B7117CEE-18EB-4640-9DD8-8254502BE5E2}" destId="{395DA952-8394-41E6-8DB9-73748125CE09}" srcOrd="0" destOrd="0" presId="urn:microsoft.com/office/officeart/2009/3/layout/StepUpProcess"/>
    <dgm:cxn modelId="{70EACE04-5AF6-421B-87F2-8C8BFD295073}" type="presOf" srcId="{9A50D0EB-6980-4030-9C22-73A007843BDE}" destId="{94353D15-A89F-4631-85C3-30EAD5E5A423}" srcOrd="0" destOrd="0" presId="urn:microsoft.com/office/officeart/2009/3/layout/StepUpProcess"/>
    <dgm:cxn modelId="{BE3A48D8-54CC-44E4-8666-DE369500A6A8}" srcId="{EA0C657D-3469-4106-8D40-0C6DEBC753A3}" destId="{B88F52BF-B989-447E-B1F5-F08C6C1340AD}" srcOrd="2" destOrd="0" parTransId="{D463ABDA-BA5E-4F02-87A4-6427AAEEB6AB}" sibTransId="{76DA761C-86F8-430B-A6B4-631D41F7BAF5}"/>
    <dgm:cxn modelId="{7D250A81-B9F3-4F3E-803C-E4E744ABAE1B}" srcId="{EA0C657D-3469-4106-8D40-0C6DEBC753A3}" destId="{B7117CEE-18EB-4640-9DD8-8254502BE5E2}" srcOrd="1" destOrd="0" parTransId="{CEEC3F17-00DB-49CE-912E-E4A80028E023}" sibTransId="{4B51AB78-258C-4259-8CA7-8518944CB8E4}"/>
    <dgm:cxn modelId="{24815110-2BA5-4902-A3A8-1D316FEDD0BE}" type="presOf" srcId="{B88F52BF-B989-447E-B1F5-F08C6C1340AD}" destId="{8236FACE-2A1E-4F01-946D-0E482ABEBFB6}" srcOrd="0" destOrd="0" presId="urn:microsoft.com/office/officeart/2009/3/layout/StepUpProcess"/>
    <dgm:cxn modelId="{D89059FC-0678-4EAB-BE2A-C02301601EDC}" type="presOf" srcId="{EA0C657D-3469-4106-8D40-0C6DEBC753A3}" destId="{23F111E2-FF54-4088-A3A0-BC776E21D4E3}" srcOrd="0" destOrd="0" presId="urn:microsoft.com/office/officeart/2009/3/layout/StepUpProcess"/>
    <dgm:cxn modelId="{48B6CC0B-84FB-4051-B3AA-1BA441413BDD}" type="presParOf" srcId="{23F111E2-FF54-4088-A3A0-BC776E21D4E3}" destId="{7105283F-5D9F-43F4-8967-31D8B104E2E0}" srcOrd="0" destOrd="0" presId="urn:microsoft.com/office/officeart/2009/3/layout/StepUpProcess"/>
    <dgm:cxn modelId="{FD96E870-E321-42EE-B7F8-A7BE2BFD996C}" type="presParOf" srcId="{7105283F-5D9F-43F4-8967-31D8B104E2E0}" destId="{4B11B9E2-7A55-4A87-98CB-11D9A8453CA6}" srcOrd="0" destOrd="0" presId="urn:microsoft.com/office/officeart/2009/3/layout/StepUpProcess"/>
    <dgm:cxn modelId="{D7BC0C9E-CFE3-490F-927F-9DA24A622443}" type="presParOf" srcId="{7105283F-5D9F-43F4-8967-31D8B104E2E0}" destId="{94353D15-A89F-4631-85C3-30EAD5E5A423}" srcOrd="1" destOrd="0" presId="urn:microsoft.com/office/officeart/2009/3/layout/StepUpProcess"/>
    <dgm:cxn modelId="{C7157A79-C455-43C7-B45A-0A6CFA3F792D}" type="presParOf" srcId="{7105283F-5D9F-43F4-8967-31D8B104E2E0}" destId="{CA96237C-CAA6-4156-A90E-21634C242F4B}" srcOrd="2" destOrd="0" presId="urn:microsoft.com/office/officeart/2009/3/layout/StepUpProcess"/>
    <dgm:cxn modelId="{6B1A75A4-357B-4377-930A-695B2DD56114}" type="presParOf" srcId="{23F111E2-FF54-4088-A3A0-BC776E21D4E3}" destId="{204FF4DD-FAF8-4D39-A8C7-32C9A1D538E0}" srcOrd="1" destOrd="0" presId="urn:microsoft.com/office/officeart/2009/3/layout/StepUpProcess"/>
    <dgm:cxn modelId="{59F310E9-B8E4-4C16-9008-7395AAAFC2D6}" type="presParOf" srcId="{204FF4DD-FAF8-4D39-A8C7-32C9A1D538E0}" destId="{571AD95A-3FAA-438E-886C-3044901F4A1A}" srcOrd="0" destOrd="0" presId="urn:microsoft.com/office/officeart/2009/3/layout/StepUpProcess"/>
    <dgm:cxn modelId="{DC6E69AA-0FD5-4485-9FFA-69F092F010B5}" type="presParOf" srcId="{23F111E2-FF54-4088-A3A0-BC776E21D4E3}" destId="{2A4EE968-246F-4795-9EF5-914AA5F7AF6C}" srcOrd="2" destOrd="0" presId="urn:microsoft.com/office/officeart/2009/3/layout/StepUpProcess"/>
    <dgm:cxn modelId="{DD4ADAE2-4C8E-40DB-A8DC-EF8D499DD79C}" type="presParOf" srcId="{2A4EE968-246F-4795-9EF5-914AA5F7AF6C}" destId="{83B830D5-13FF-4FD3-9D70-40D33F2C7142}" srcOrd="0" destOrd="0" presId="urn:microsoft.com/office/officeart/2009/3/layout/StepUpProcess"/>
    <dgm:cxn modelId="{CD26B9ED-79C7-4AEC-BD2B-8919DF921D7C}" type="presParOf" srcId="{2A4EE968-246F-4795-9EF5-914AA5F7AF6C}" destId="{395DA952-8394-41E6-8DB9-73748125CE09}" srcOrd="1" destOrd="0" presId="urn:microsoft.com/office/officeart/2009/3/layout/StepUpProcess"/>
    <dgm:cxn modelId="{41893657-2E81-4D6A-AA1D-EB1DEA0EE8A9}" type="presParOf" srcId="{2A4EE968-246F-4795-9EF5-914AA5F7AF6C}" destId="{0F557DED-06F1-480E-875B-871520453CC9}" srcOrd="2" destOrd="0" presId="urn:microsoft.com/office/officeart/2009/3/layout/StepUpProcess"/>
    <dgm:cxn modelId="{61DD01F3-DEDE-4F69-B11C-C2AEE14A3C4B}" type="presParOf" srcId="{23F111E2-FF54-4088-A3A0-BC776E21D4E3}" destId="{B118D9C0-04B6-4038-B7BB-E5D4F1E265F7}" srcOrd="3" destOrd="0" presId="urn:microsoft.com/office/officeart/2009/3/layout/StepUpProcess"/>
    <dgm:cxn modelId="{4A90F69F-B53F-4F95-938E-360CBA06C68D}" type="presParOf" srcId="{B118D9C0-04B6-4038-B7BB-E5D4F1E265F7}" destId="{30D4492A-D668-4EF3-AD50-3DC264BC3928}" srcOrd="0" destOrd="0" presId="urn:microsoft.com/office/officeart/2009/3/layout/StepUpProcess"/>
    <dgm:cxn modelId="{BC73144C-B695-4F72-BC2A-79814D90FB17}" type="presParOf" srcId="{23F111E2-FF54-4088-A3A0-BC776E21D4E3}" destId="{2D812303-3E62-44BE-8D5E-F3BCEBE18161}" srcOrd="4" destOrd="0" presId="urn:microsoft.com/office/officeart/2009/3/layout/StepUpProcess"/>
    <dgm:cxn modelId="{833A2EF8-E59A-4670-A170-25459B0DDA4D}" type="presParOf" srcId="{2D812303-3E62-44BE-8D5E-F3BCEBE18161}" destId="{8D066D19-3B54-4D36-8013-C2A3ED0C7B84}" srcOrd="0" destOrd="0" presId="urn:microsoft.com/office/officeart/2009/3/layout/StepUpProcess"/>
    <dgm:cxn modelId="{33D19378-ADE0-413A-A123-E77E0D35B119}" type="presParOf" srcId="{2D812303-3E62-44BE-8D5E-F3BCEBE18161}" destId="{8236FACE-2A1E-4F01-946D-0E482ABEBFB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1B9E2-7A55-4A87-98CB-11D9A8453CA6}">
      <dsp:nvSpPr>
        <dsp:cNvPr id="0" name=""/>
        <dsp:cNvSpPr/>
      </dsp:nvSpPr>
      <dsp:spPr>
        <a:xfrm rot="5400000">
          <a:off x="614508" y="2966148"/>
          <a:ext cx="1708501" cy="284290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353D15-A89F-4631-85C3-30EAD5E5A423}">
      <dsp:nvSpPr>
        <dsp:cNvPr id="0" name=""/>
        <dsp:cNvSpPr/>
      </dsp:nvSpPr>
      <dsp:spPr>
        <a:xfrm>
          <a:off x="250557" y="3683485"/>
          <a:ext cx="2566594" cy="2249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Я старался, но не всё получилось, допускал ошибки</a:t>
          </a:r>
          <a:endParaRPr lang="ru-RU" sz="2400" b="1" kern="1200" dirty="0"/>
        </a:p>
      </dsp:txBody>
      <dsp:txXfrm>
        <a:off x="250557" y="3683485"/>
        <a:ext cx="2566594" cy="2249770"/>
      </dsp:txXfrm>
    </dsp:sp>
    <dsp:sp modelId="{CA96237C-CAA6-4156-A90E-21634C242F4B}">
      <dsp:nvSpPr>
        <dsp:cNvPr id="0" name=""/>
        <dsp:cNvSpPr/>
      </dsp:nvSpPr>
      <dsp:spPr>
        <a:xfrm rot="5586073">
          <a:off x="17298" y="5420395"/>
          <a:ext cx="484263" cy="48426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B830D5-13FF-4FD3-9D70-40D33F2C7142}">
      <dsp:nvSpPr>
        <dsp:cNvPr id="0" name=""/>
        <dsp:cNvSpPr/>
      </dsp:nvSpPr>
      <dsp:spPr>
        <a:xfrm rot="5400000">
          <a:off x="3480531" y="1521023"/>
          <a:ext cx="1708501" cy="284290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5DA952-8394-41E6-8DB9-73748125CE09}">
      <dsp:nvSpPr>
        <dsp:cNvPr id="0" name=""/>
        <dsp:cNvSpPr/>
      </dsp:nvSpPr>
      <dsp:spPr>
        <a:xfrm>
          <a:off x="3255719" y="2381599"/>
          <a:ext cx="2566594" cy="2249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Работал активно, но иногда возникали затруднения</a:t>
          </a:r>
          <a:endParaRPr lang="ru-RU" sz="2400" b="1" kern="1200" dirty="0"/>
        </a:p>
      </dsp:txBody>
      <dsp:txXfrm>
        <a:off x="3255719" y="2381599"/>
        <a:ext cx="2566594" cy="2249770"/>
      </dsp:txXfrm>
    </dsp:sp>
    <dsp:sp modelId="{0F557DED-06F1-480E-875B-871520453CC9}">
      <dsp:nvSpPr>
        <dsp:cNvPr id="0" name=""/>
        <dsp:cNvSpPr/>
      </dsp:nvSpPr>
      <dsp:spPr>
        <a:xfrm>
          <a:off x="8659736" y="5448992"/>
          <a:ext cx="484263" cy="48426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66D19-3B54-4D36-8013-C2A3ED0C7B84}">
      <dsp:nvSpPr>
        <dsp:cNvPr id="0" name=""/>
        <dsp:cNvSpPr/>
      </dsp:nvSpPr>
      <dsp:spPr>
        <a:xfrm rot="5400000">
          <a:off x="6216831" y="80869"/>
          <a:ext cx="1708501" cy="284290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6FACE-2A1E-4F01-946D-0E482ABEBFB6}">
      <dsp:nvSpPr>
        <dsp:cNvPr id="0" name=""/>
        <dsp:cNvSpPr/>
      </dsp:nvSpPr>
      <dsp:spPr>
        <a:xfrm>
          <a:off x="6052807" y="900804"/>
          <a:ext cx="2566594" cy="2249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Достиг высот знаний, на уроке работал блестяще</a:t>
          </a:r>
          <a:endParaRPr lang="ru-RU" sz="2400" b="1" kern="1200" dirty="0"/>
        </a:p>
      </dsp:txBody>
      <dsp:txXfrm>
        <a:off x="6052807" y="900804"/>
        <a:ext cx="2566594" cy="2249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47395-F2CD-4BE4-A30C-2134BDB818DA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29440-22A6-42F0-985D-3B56BF466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30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29440-22A6-42F0-985D-3B56BF4664F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4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EFC11-6239-41B4-B5F3-9C3310C6890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E3A01-4201-42FC-9CB5-C12D3F1C74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90021"/>
      </p:ext>
    </p:extLst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B40BD-A4C8-4F6C-9387-72955666331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90DD9-6FA6-42AF-BBB0-0FC57EC5EB1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95826"/>
      </p:ext>
    </p:extLst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C54C-8DB3-4E22-97D8-C75527A3D6D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513C1-2877-4D26-9EC2-193E0BA8943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235665"/>
      </p:ext>
    </p:extLst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5DBAA-C21C-4F7D-ADA0-65740CC619E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28B25-8384-46ED-8157-C3E56254C1F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535366"/>
      </p:ext>
    </p:extLst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7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298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006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5F2B-ED67-4595-8094-3FB65AE96B2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6655E-7596-473B-93A5-44E61BC4B94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86561"/>
      </p:ext>
    </p:extLst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472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CB956-ABF1-4295-B12A-7971BDD68FF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AC384-3F20-42B2-91AA-11FE8D2E576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81036"/>
      </p:ext>
    </p:extLst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813C3-AE2C-4E09-8236-282871BAD6F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60CE4-83CA-4295-B1E5-25B2F87D16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69254"/>
      </p:ext>
    </p:extLst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FAF9A-A8DF-46B0-818B-48CE947AEF7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27FB-BEA4-4FEF-BF4C-69A5C6E8479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63343"/>
      </p:ext>
    </p:extLst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61E00-26D7-4949-B366-B175516A966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0241A-CBE2-4EB5-8030-59605E8D641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48480"/>
      </p:ext>
    </p:extLst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C9A9F-5088-4355-86B9-220CF8B57C4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E76B8-CE16-4B9A-AFBC-DB40B19D5A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99105"/>
      </p:ext>
    </p:extLst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A0FDA-D8BC-4F30-8F19-FE06B811018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9A8EB-EACF-4F54-8ADA-DE6EFCD02EA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68898"/>
      </p:ext>
    </p:extLst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4638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1500" y="1600200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CB7EAC-2597-486B-B787-9862657A0A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29DBC-AAEF-49F2-A1E0-EB7BFCDA659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8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8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91;&#1088;&#1086;&#1082;%20&#1087;&#1086;%20&#1090;&#1077;&#1084;&#1077;%20&#1077;&#1076;&#1072;\033%20-%20Unit%204,%20Lesson%201,%20Exercise%201A.mp3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316835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66"/>
                </a:solidFill>
              </a:rPr>
              <a:t>МБОУ «Гимназия № 2» г. Грозного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4800" b="1" dirty="0" smtClean="0"/>
              <a:t>Урок английского языка</a:t>
            </a:r>
            <a:br>
              <a:rPr lang="ru-RU" sz="4800" b="1" dirty="0" smtClean="0"/>
            </a:br>
            <a:r>
              <a:rPr lang="ru-RU" sz="4800" b="1" dirty="0" smtClean="0"/>
              <a:t> в 3 классе по теме «Еда»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149080"/>
            <a:ext cx="8208912" cy="1752600"/>
          </a:xfrm>
        </p:spPr>
        <p:txBody>
          <a:bodyPr/>
          <a:lstStyle/>
          <a:p>
            <a:endParaRPr lang="ru-RU" sz="2000" b="1" dirty="0" smtClean="0"/>
          </a:p>
          <a:p>
            <a:r>
              <a:rPr lang="ru-RU" sz="2000" b="1" dirty="0" smtClean="0"/>
              <a:t>Урок подготовлен</a:t>
            </a:r>
          </a:p>
          <a:p>
            <a:r>
              <a:rPr lang="ru-RU" sz="2000" b="1" dirty="0" smtClean="0"/>
              <a:t> учителем высшей квалификационной категории</a:t>
            </a:r>
          </a:p>
          <a:p>
            <a:r>
              <a:rPr lang="ru-RU" sz="2000" b="1" dirty="0" smtClean="0"/>
              <a:t> </a:t>
            </a:r>
            <a:r>
              <a:rPr lang="ru-RU" sz="2000" b="1" dirty="0" err="1" smtClean="0"/>
              <a:t>Исмаиловой</a:t>
            </a:r>
            <a:r>
              <a:rPr lang="ru-RU" sz="2000" b="1" dirty="0" smtClean="0"/>
              <a:t> Еленой Егоровной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6300599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Какое слово лишнее?</a:t>
            </a:r>
            <a:br>
              <a:rPr lang="ru-RU" b="1" dirty="0"/>
            </a:br>
            <a:r>
              <a:rPr lang="ru-RU" b="1" dirty="0"/>
              <a:t> Зачеркни его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b="1" dirty="0" smtClean="0"/>
              <a:t>cabbage, meat, tomato, potato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m</a:t>
            </a:r>
            <a:r>
              <a:rPr lang="en-US" b="1" dirty="0" smtClean="0"/>
              <a:t>ilk, cheese, butter, bread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f</a:t>
            </a:r>
            <a:r>
              <a:rPr lang="en-US" b="1" dirty="0" smtClean="0"/>
              <a:t>ish, tea, coffee, juice, milk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a</a:t>
            </a:r>
            <a:r>
              <a:rPr lang="en-US" b="1" dirty="0" smtClean="0"/>
              <a:t>pple, cake, banana, orange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4778000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Test yourself!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b="1" dirty="0" smtClean="0"/>
              <a:t>cabbage, meat, tomato, potato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m</a:t>
            </a:r>
            <a:r>
              <a:rPr lang="en-US" b="1" dirty="0" smtClean="0"/>
              <a:t>ilk, cheese, butter, bread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f</a:t>
            </a:r>
            <a:r>
              <a:rPr lang="en-US" b="1" dirty="0" smtClean="0"/>
              <a:t>ish, tea, coffee, juice, milk</a:t>
            </a:r>
          </a:p>
          <a:p>
            <a:pPr marL="514350" indent="-514350">
              <a:buAutoNum type="arabicParenR"/>
            </a:pPr>
            <a:endParaRPr lang="en-US" b="1" dirty="0" smtClean="0"/>
          </a:p>
          <a:p>
            <a:pPr marL="514350" indent="-514350">
              <a:buAutoNum type="arabicParenR"/>
            </a:pPr>
            <a:r>
              <a:rPr lang="en-US" b="1" dirty="0"/>
              <a:t>a</a:t>
            </a:r>
            <a:r>
              <a:rPr lang="en-US" b="1" dirty="0" smtClean="0"/>
              <a:t>pple, cake, banana, orange</a:t>
            </a:r>
            <a:endParaRPr lang="ru-RU" b="1" dirty="0"/>
          </a:p>
        </p:txBody>
      </p:sp>
      <p:sp>
        <p:nvSpPr>
          <p:cNvPr id="5" name="7-конечная звезда 4"/>
          <p:cNvSpPr/>
          <p:nvPr/>
        </p:nvSpPr>
        <p:spPr>
          <a:xfrm rot="958445">
            <a:off x="2517612" y="1378443"/>
            <a:ext cx="1385257" cy="96363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7-конечная звезда 5"/>
          <p:cNvSpPr/>
          <p:nvPr/>
        </p:nvSpPr>
        <p:spPr>
          <a:xfrm rot="917179">
            <a:off x="4428965" y="2276504"/>
            <a:ext cx="1622566" cy="1317685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993381" y="3784769"/>
            <a:ext cx="914400" cy="91440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 rot="498969">
            <a:off x="2123728" y="4932991"/>
            <a:ext cx="1173220" cy="872273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616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yourself!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Критерии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«5» – 0 ошибок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«4» – 1 ошибка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«3» – 2 ошибки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5551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52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785794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7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0716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49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87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25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0006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6435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6247253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071563"/>
            <a:ext cx="7143799" cy="5286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072330" y="6072206"/>
            <a:ext cx="12858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785918" y="214290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do Max and Jane like?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34510">
            <a:off x="2921346" y="1728257"/>
            <a:ext cx="950769" cy="118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080041">
            <a:off x="3351215" y="2922595"/>
            <a:ext cx="904868" cy="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238818">
            <a:off x="6364437" y="2809315"/>
            <a:ext cx="672502" cy="67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3429000"/>
            <a:ext cx="694522" cy="50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72132" y="2643182"/>
            <a:ext cx="733426" cy="8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033 - Unit 4, Lesson 1, Exercise 1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6426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8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994122"/>
          </a:xfrm>
        </p:spPr>
        <p:txBody>
          <a:bodyPr/>
          <a:lstStyle/>
          <a:p>
            <a:r>
              <a:rPr lang="en-US" b="1" dirty="0" smtClean="0"/>
              <a:t>Dialogue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0010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Good morning, Jim!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OK! Here you are. Help yourself!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Good morning, Jill!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No, thank you. But I would like some tea and a cheese sandwich.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Thank you, Jill.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You are welcome.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Would you like some porridge.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0958982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994122"/>
          </a:xfrm>
        </p:spPr>
        <p:txBody>
          <a:bodyPr/>
          <a:lstStyle/>
          <a:p>
            <a:r>
              <a:rPr lang="en-US" b="1" dirty="0" smtClean="0"/>
              <a:t>Dialogue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0010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Good morning, Jim!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Good morning, Jill</a:t>
            </a:r>
            <a:r>
              <a:rPr lang="en-US" b="1" dirty="0" smtClean="0"/>
              <a:t>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Would you like some </a:t>
            </a:r>
            <a:r>
              <a:rPr lang="en-US" b="1" dirty="0" smtClean="0"/>
              <a:t>porridge.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No, thank you. But I would like some tea and a cheese sandwich.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OK! Here you are. Help yourself!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Thank you, Jill.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/>
              <a:t>You are welcome.</a:t>
            </a:r>
          </a:p>
        </p:txBody>
      </p:sp>
    </p:spTree>
    <p:extLst>
      <p:ext uri="{BB962C8B-B14F-4D97-AF65-F5344CB8AC3E}">
        <p14:creationId xmlns:p14="http://schemas.microsoft.com/office/powerpoint/2010/main" val="2228728640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Test yourself!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508104" y="4581128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Не плохо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pic>
        <p:nvPicPr>
          <p:cNvPr id="1028" name="Picture 4" descr="C:\Users\АНЗОР\Desktop\енкегнгшнеш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4032448" cy="4176464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5" name="Picture 4" descr="C:\Users\АНЗОР\Desktop\енкегнгшнеш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731" y="1268760"/>
            <a:ext cx="3888432" cy="4176463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2" name="TextBox 11"/>
          <p:cNvSpPr txBox="1"/>
          <p:nvPr/>
        </p:nvSpPr>
        <p:spPr>
          <a:xfrm>
            <a:off x="899592" y="3789040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chemeClr val="accent3"/>
                </a:solidFill>
              </a:rPr>
              <a:t>Good</a:t>
            </a:r>
            <a:endParaRPr lang="ru-RU" sz="8800" b="1" dirty="0">
              <a:solidFill>
                <a:schemeClr val="accent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2755" y="3892406"/>
            <a:ext cx="3456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Not bad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3396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001000" cy="1143000"/>
          </a:xfrm>
        </p:spPr>
        <p:txBody>
          <a:bodyPr/>
          <a:lstStyle/>
          <a:p>
            <a:r>
              <a:rPr lang="en-US" b="1" dirty="0" smtClean="0"/>
              <a:t>Breakfast</a:t>
            </a:r>
            <a:r>
              <a:rPr lang="ru-RU" b="1" dirty="0" smtClean="0"/>
              <a:t> </a:t>
            </a:r>
            <a:r>
              <a:rPr lang="en-US" b="1" dirty="0" smtClean="0"/>
              <a:t>menu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________________________________________________________________________________________________________________________________________________________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We would like ….. </a:t>
            </a:r>
            <a:r>
              <a:rPr lang="en-US" sz="4400" b="1" dirty="0">
                <a:solidFill>
                  <a:srgbClr val="FF0000"/>
                </a:solidFill>
              </a:rPr>
              <a:t>f</a:t>
            </a:r>
            <a:r>
              <a:rPr lang="en-US" sz="4400" b="1" dirty="0" smtClean="0">
                <a:solidFill>
                  <a:srgbClr val="FF0000"/>
                </a:solidFill>
              </a:rPr>
              <a:t>or breakfast.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4896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Mark your friends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508104" y="4581128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Не плохо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pic>
        <p:nvPicPr>
          <p:cNvPr id="1028" name="Picture 4" descr="C:\Users\АНЗОР\Desktop\енкегнгшнеш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4032448" cy="4176464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5" name="Picture 4" descr="C:\Users\АНЗОР\Desktop\енкегнгшнеш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731" y="1268760"/>
            <a:ext cx="3888432" cy="4176463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2" name="TextBox 11"/>
          <p:cNvSpPr txBox="1"/>
          <p:nvPr/>
        </p:nvSpPr>
        <p:spPr>
          <a:xfrm>
            <a:off x="899592" y="3789040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chemeClr val="accent3"/>
                </a:solidFill>
              </a:rPr>
              <a:t>Good</a:t>
            </a:r>
            <a:endParaRPr lang="ru-RU" sz="8800" b="1" dirty="0">
              <a:solidFill>
                <a:schemeClr val="accent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2755" y="3892406"/>
            <a:ext cx="3456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Not bad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9" name="Picture 4" descr="C:\Users\АНЗОР\Desktop\енкегнгшнеш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131" y="1421160"/>
            <a:ext cx="3888432" cy="4176463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686527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Мои впечатления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78497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/>
              <a:t>На уроке я работал …</a:t>
            </a:r>
          </a:p>
          <a:p>
            <a:pPr marL="0" indent="0">
              <a:buNone/>
            </a:pPr>
            <a:r>
              <a:rPr lang="ru-RU" sz="4400" b="1" dirty="0" smtClean="0"/>
              <a:t>Своей работой на уроке я (доволен/не доволен)</a:t>
            </a:r>
          </a:p>
          <a:p>
            <a:pPr marL="0" indent="0">
              <a:buNone/>
            </a:pPr>
            <a:r>
              <a:rPr lang="ru-RU" sz="4400" b="1" dirty="0" smtClean="0"/>
              <a:t>Легче всего мне было …</a:t>
            </a:r>
          </a:p>
          <a:p>
            <a:pPr marL="0" indent="0">
              <a:buNone/>
            </a:pPr>
            <a:r>
              <a:rPr lang="ru-RU" sz="4400" b="1" dirty="0" smtClean="0"/>
              <a:t>Для меня особенно трудно было …</a:t>
            </a:r>
          </a:p>
          <a:p>
            <a:pPr marL="0" indent="0">
              <a:buNone/>
            </a:pPr>
            <a:r>
              <a:rPr lang="ru-RU" sz="4400" b="1" dirty="0" smtClean="0"/>
              <a:t>Самым интересным было 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83690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/>
          <a:lstStyle/>
          <a:p>
            <a:r>
              <a:rPr lang="en-US" sz="9600" b="1" dirty="0" smtClean="0"/>
              <a:t>Hallo!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780928"/>
            <a:ext cx="8208912" cy="1752600"/>
          </a:xfrm>
        </p:spPr>
        <p:txBody>
          <a:bodyPr/>
          <a:lstStyle/>
          <a:p>
            <a:r>
              <a:rPr lang="en-US" sz="9600" b="1" dirty="0" smtClean="0"/>
              <a:t>How are you?</a:t>
            </a:r>
            <a:endParaRPr lang="ru-RU" sz="9600" b="1" dirty="0"/>
          </a:p>
        </p:txBody>
      </p:sp>
      <p:sp>
        <p:nvSpPr>
          <p:cNvPr id="13" name="Овал 12"/>
          <p:cNvSpPr/>
          <p:nvPr/>
        </p:nvSpPr>
        <p:spPr>
          <a:xfrm>
            <a:off x="1331640" y="278562"/>
            <a:ext cx="2880320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I’m fine!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00192" y="2206855"/>
            <a:ext cx="2282552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OK!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211960" y="4148259"/>
            <a:ext cx="2282552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So-So.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1017" y="4941168"/>
            <a:ext cx="3456384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Thank you!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561150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/>
              <a:t>Steps of success</a:t>
            </a:r>
            <a:endParaRPr lang="ru-RU" sz="5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357460"/>
              </p:ext>
            </p:extLst>
          </p:nvPr>
        </p:nvGraphicFramePr>
        <p:xfrm>
          <a:off x="2497" y="1628800"/>
          <a:ext cx="9144000" cy="59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685605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784976" cy="59046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8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Thanks</a:t>
            </a:r>
            <a:endParaRPr lang="en-US" sz="8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for your work!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135863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4744"/>
            <a:ext cx="9144000" cy="1470025"/>
          </a:xfrm>
        </p:spPr>
        <p:txBody>
          <a:bodyPr/>
          <a:lstStyle/>
          <a:p>
            <a:r>
              <a:rPr lang="en-US" sz="4800" b="1" dirty="0" smtClean="0"/>
              <a:t>What is the theme of our lesson?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996952"/>
            <a:ext cx="6400800" cy="1752600"/>
          </a:xfrm>
        </p:spPr>
        <p:txBody>
          <a:bodyPr/>
          <a:lstStyle/>
          <a:p>
            <a:r>
              <a:rPr lang="en-US" sz="4800" b="1" dirty="0" smtClean="0"/>
              <a:t>Try to guess!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76300599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Continue the rhymes!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71472" y="1196752"/>
            <a:ext cx="5656712" cy="5472608"/>
          </a:xfrm>
        </p:spPr>
        <p:txBody>
          <a:bodyPr/>
          <a:lstStyle/>
          <a:p>
            <a:r>
              <a:rPr lang="ru-RU" sz="3200" b="1" dirty="0"/>
              <a:t>Рыбу ловишь – не шумишь.</a:t>
            </a:r>
            <a:br>
              <a:rPr lang="ru-RU" sz="3200" b="1" dirty="0"/>
            </a:br>
            <a:r>
              <a:rPr lang="ru-RU" sz="3200" b="1" dirty="0"/>
              <a:t>Рыба по-английски </a:t>
            </a:r>
            <a:r>
              <a:rPr lang="en-US" sz="3200" b="1" dirty="0" smtClean="0"/>
              <a:t>-  …</a:t>
            </a:r>
            <a:endParaRPr lang="ru-RU" sz="3200" b="1" dirty="0"/>
          </a:p>
          <a:p>
            <a:r>
              <a:rPr lang="ru-RU" sz="3200" b="1" dirty="0"/>
              <a:t> Мясо жарится, </a:t>
            </a:r>
            <a:r>
              <a:rPr lang="ru-RU" sz="3200" b="1" dirty="0" err="1"/>
              <a:t>шкварчит</a:t>
            </a:r>
            <a:r>
              <a:rPr lang="ru-RU" sz="3200" b="1" dirty="0"/>
              <a:t>.</a:t>
            </a:r>
            <a:br>
              <a:rPr lang="ru-RU" sz="3200" b="1" dirty="0"/>
            </a:br>
            <a:r>
              <a:rPr lang="ru-RU" sz="3200" b="1" dirty="0"/>
              <a:t>Мясо по-английски </a:t>
            </a:r>
            <a:r>
              <a:rPr lang="en-US" sz="3200" b="1" dirty="0" smtClean="0"/>
              <a:t>-  …</a:t>
            </a:r>
            <a:endParaRPr lang="ru-RU" sz="3200" b="1" dirty="0"/>
          </a:p>
          <a:p>
            <a:r>
              <a:rPr lang="ru-RU" sz="3200" b="1" dirty="0" smtClean="0"/>
              <a:t>Молоко </a:t>
            </a:r>
            <a:r>
              <a:rPr lang="ru-RU" sz="3200" b="1" dirty="0"/>
              <a:t>я пить привык.</a:t>
            </a:r>
            <a:br>
              <a:rPr lang="ru-RU" sz="3200" b="1" dirty="0"/>
            </a:br>
            <a:r>
              <a:rPr lang="ru-RU" sz="3200" b="1" dirty="0"/>
              <a:t>Молоко иначе </a:t>
            </a:r>
            <a:r>
              <a:rPr lang="ru-RU" sz="3200" b="1" dirty="0" smtClean="0"/>
              <a:t>–</a:t>
            </a:r>
            <a:r>
              <a:rPr lang="en-US" sz="3200" b="1" dirty="0" smtClean="0"/>
              <a:t>  …</a:t>
            </a:r>
            <a:endParaRPr lang="ru-RU" sz="3200" b="1" dirty="0"/>
          </a:p>
          <a:p>
            <a:r>
              <a:rPr lang="ru-RU" sz="3200" b="1" dirty="0"/>
              <a:t>Проведем на кухне рейд</a:t>
            </a:r>
            <a:br>
              <a:rPr lang="ru-RU" sz="3200" b="1" dirty="0"/>
            </a:br>
            <a:r>
              <a:rPr lang="ru-RU" sz="3200" b="1" dirty="0"/>
              <a:t>Назовем мы тортик – </a:t>
            </a:r>
            <a:r>
              <a:rPr lang="en-US" sz="3200" b="1" dirty="0" smtClean="0"/>
              <a:t> …</a:t>
            </a:r>
            <a:endParaRPr lang="ru-RU" sz="3200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796136" y="1052736"/>
            <a:ext cx="3240360" cy="5544616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fish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m</a:t>
            </a:r>
            <a:r>
              <a:rPr lang="en-US" sz="3200" b="1" dirty="0" smtClean="0">
                <a:solidFill>
                  <a:srgbClr val="FF0000"/>
                </a:solidFill>
              </a:rPr>
              <a:t>eat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m</a:t>
            </a:r>
            <a:r>
              <a:rPr lang="en-US" sz="3200" b="1" dirty="0" smtClean="0">
                <a:solidFill>
                  <a:srgbClr val="FF0000"/>
                </a:solidFill>
              </a:rPr>
              <a:t>ilk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cake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0883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Continue the rhymes!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6984776" cy="5616624"/>
          </a:xfrm>
        </p:spPr>
        <p:txBody>
          <a:bodyPr/>
          <a:lstStyle/>
          <a:p>
            <a:r>
              <a:rPr lang="ru-RU" sz="3200" b="1" dirty="0"/>
              <a:t>Вини-Пуха нет ли с вами?</a:t>
            </a:r>
            <a:br>
              <a:rPr lang="ru-RU" sz="3200" b="1" dirty="0"/>
            </a:br>
            <a:r>
              <a:rPr lang="ru-RU" sz="3200" b="1" dirty="0"/>
              <a:t>А то спрячу мед свой – </a:t>
            </a:r>
            <a:r>
              <a:rPr lang="en-US" sz="3200" b="1" dirty="0" smtClean="0"/>
              <a:t>…</a:t>
            </a:r>
          </a:p>
          <a:p>
            <a:r>
              <a:rPr lang="ru-RU" sz="3200" b="1" dirty="0"/>
              <a:t>Масло нужно всем ребятам.</a:t>
            </a:r>
            <a:br>
              <a:rPr lang="ru-RU" sz="3200" b="1" dirty="0"/>
            </a:br>
            <a:r>
              <a:rPr lang="ru-RU" sz="3200" b="1" dirty="0"/>
              <a:t>Масло по-английски – </a:t>
            </a:r>
            <a:r>
              <a:rPr lang="en-US" sz="3200" b="1" dirty="0" smtClean="0"/>
              <a:t>…</a:t>
            </a:r>
          </a:p>
          <a:p>
            <a:r>
              <a:rPr lang="ru-RU" sz="3200" b="1" dirty="0"/>
              <a:t>Это вовсе не каприз:</a:t>
            </a:r>
            <a:br>
              <a:rPr lang="ru-RU" sz="3200" b="1" dirty="0"/>
            </a:br>
            <a:r>
              <a:rPr lang="ru-RU" sz="3200" b="1" dirty="0"/>
              <a:t>Сыр мы называем </a:t>
            </a:r>
            <a:r>
              <a:rPr lang="en-US" sz="3200" b="1" dirty="0" smtClean="0"/>
              <a:t>- …</a:t>
            </a:r>
          </a:p>
          <a:p>
            <a:r>
              <a:rPr lang="ru-RU" sz="3200" b="1" dirty="0"/>
              <a:t>Всегда ты сладкий ждешь сюрприз.</a:t>
            </a:r>
            <a:br>
              <a:rPr lang="ru-RU" sz="3200" b="1" dirty="0"/>
            </a:br>
            <a:r>
              <a:rPr lang="ru-RU" sz="3200" b="1" dirty="0"/>
              <a:t>Конфеты по-английски – </a:t>
            </a:r>
            <a:r>
              <a:rPr lang="en-US" sz="3200" b="1" dirty="0" smtClean="0"/>
              <a:t>…</a:t>
            </a:r>
            <a:endParaRPr lang="ru-RU" sz="3200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6216" y="1268760"/>
            <a:ext cx="2339752" cy="576064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honey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b</a:t>
            </a:r>
            <a:r>
              <a:rPr lang="en-US" sz="3200" b="1" dirty="0" smtClean="0">
                <a:solidFill>
                  <a:srgbClr val="FF0000"/>
                </a:solidFill>
              </a:rPr>
              <a:t>utter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c</a:t>
            </a:r>
            <a:r>
              <a:rPr lang="en-US" sz="3200" b="1" dirty="0" smtClean="0">
                <a:solidFill>
                  <a:srgbClr val="FF0000"/>
                </a:solidFill>
              </a:rPr>
              <a:t>heese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sweets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54273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Continue the rhymes!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4752528" cy="4525963"/>
          </a:xfrm>
        </p:spPr>
        <p:txBody>
          <a:bodyPr/>
          <a:lstStyle/>
          <a:p>
            <a:endParaRPr lang="en-US" sz="3200" b="1" dirty="0" smtClean="0"/>
          </a:p>
          <a:p>
            <a:endParaRPr lang="en-US" sz="3200" b="1" dirty="0"/>
          </a:p>
          <a:p>
            <a:r>
              <a:rPr lang="ru-RU" sz="3200" b="1" dirty="0" smtClean="0"/>
              <a:t>Это вкусно</a:t>
            </a:r>
            <a:r>
              <a:rPr lang="ru-RU" sz="3200" b="1" dirty="0" smtClean="0"/>
              <a:t>! </a:t>
            </a:r>
            <a:r>
              <a:rPr lang="ru-RU" sz="3200" b="1" dirty="0" err="1" smtClean="0"/>
              <a:t>Very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good</a:t>
            </a:r>
            <a:r>
              <a:rPr lang="ru-RU" sz="3200" b="1" dirty="0" smtClean="0"/>
              <a:t>!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Пищу называют  </a:t>
            </a:r>
            <a:r>
              <a:rPr lang="en-US" sz="3200" b="1" dirty="0" smtClean="0"/>
              <a:t>…</a:t>
            </a:r>
            <a:endParaRPr lang="ru-RU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4088" y="620688"/>
            <a:ext cx="3208440" cy="4525963"/>
          </a:xfrm>
        </p:spPr>
        <p:txBody>
          <a:bodyPr/>
          <a:lstStyle/>
          <a:p>
            <a:endParaRPr lang="en-US" dirty="0" smtClean="0"/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endParaRPr lang="en-US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9600" b="1" dirty="0" smtClean="0">
                <a:solidFill>
                  <a:srgbClr val="FF0000"/>
                </a:solidFill>
              </a:rPr>
              <a:t>food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7506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7772400" cy="1470025"/>
          </a:xfrm>
        </p:spPr>
        <p:txBody>
          <a:bodyPr/>
          <a:lstStyle/>
          <a:p>
            <a:r>
              <a:rPr lang="en-US" sz="9600" b="1" dirty="0" smtClean="0"/>
              <a:t>Theme “Food”</a:t>
            </a:r>
            <a:endParaRPr lang="ru-RU" sz="96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55576" y="3284984"/>
            <a:ext cx="7920880" cy="3168352"/>
          </a:xfrm>
        </p:spPr>
        <p:txBody>
          <a:bodyPr/>
          <a:lstStyle/>
          <a:p>
            <a:r>
              <a:rPr lang="ru-RU" sz="3600" b="1" dirty="0" smtClean="0"/>
              <a:t>Цель: развитие навыков устной речи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3370588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We are going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/>
              <a:t>t</a:t>
            </a:r>
            <a:r>
              <a:rPr lang="en-US" sz="3600" b="1" dirty="0" smtClean="0"/>
              <a:t>o revise words</a:t>
            </a:r>
          </a:p>
          <a:p>
            <a:r>
              <a:rPr lang="en-US" sz="3600" b="1" dirty="0"/>
              <a:t>t</a:t>
            </a:r>
            <a:r>
              <a:rPr lang="en-US" sz="3600" b="1" dirty="0" smtClean="0"/>
              <a:t>o listen to the dialogue and discuss it</a:t>
            </a:r>
          </a:p>
          <a:p>
            <a:r>
              <a:rPr lang="en-US" sz="3600" b="1" dirty="0"/>
              <a:t>m</a:t>
            </a:r>
            <a:r>
              <a:rPr lang="en-US" sz="3600" b="1" dirty="0" smtClean="0"/>
              <a:t>ake the dialogues and act them</a:t>
            </a:r>
          </a:p>
          <a:p>
            <a:r>
              <a:rPr lang="en-US" sz="3600" b="1" dirty="0"/>
              <a:t>m</a:t>
            </a:r>
            <a:r>
              <a:rPr lang="en-US" sz="3600" b="1" dirty="0" smtClean="0"/>
              <a:t>ake a project “Breakfast menu” and present it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63230424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2725" y="-188913"/>
            <a:ext cx="3724275" cy="2547938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808" y="548680"/>
            <a:ext cx="3949700" cy="2541588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9750" y="30163"/>
            <a:ext cx="3640138" cy="2547937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144" y="2780928"/>
            <a:ext cx="3949700" cy="2547938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2193" y="3721894"/>
            <a:ext cx="3859212" cy="2547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85412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19087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417</Words>
  <Application>Microsoft Office PowerPoint</Application>
  <PresentationFormat>Экран (4:3)</PresentationFormat>
  <Paragraphs>122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TS101908704</vt:lpstr>
      <vt:lpstr>МБОУ «Гимназия № 2» г. Грозного   Урок английского языка  в 3 классе по теме «Еда»</vt:lpstr>
      <vt:lpstr>Hallo!</vt:lpstr>
      <vt:lpstr>What is the theme of our lesson?</vt:lpstr>
      <vt:lpstr>Continue the rhymes!</vt:lpstr>
      <vt:lpstr>Continue the rhymes!</vt:lpstr>
      <vt:lpstr>Continue the rhymes!</vt:lpstr>
      <vt:lpstr>Theme “Food”</vt:lpstr>
      <vt:lpstr>We are going </vt:lpstr>
      <vt:lpstr>Презентация PowerPoint</vt:lpstr>
      <vt:lpstr>Какое слово лишнее?  Зачеркни его</vt:lpstr>
      <vt:lpstr>Test yourself!</vt:lpstr>
      <vt:lpstr>Test yourself!</vt:lpstr>
      <vt:lpstr>Презентация PowerPoint</vt:lpstr>
      <vt:lpstr>Dialogue</vt:lpstr>
      <vt:lpstr>Dialogue</vt:lpstr>
      <vt:lpstr>Test yourself!</vt:lpstr>
      <vt:lpstr>Breakfast menu </vt:lpstr>
      <vt:lpstr>Mark your friends</vt:lpstr>
      <vt:lpstr>Мои впечатления</vt:lpstr>
      <vt:lpstr>Steps of success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АНЗОР</dc:creator>
  <cp:lastModifiedBy>АНЗОР</cp:lastModifiedBy>
  <cp:revision>40</cp:revision>
  <cp:lastPrinted>2014-12-16T19:15:24Z</cp:lastPrinted>
  <dcterms:created xsi:type="dcterms:W3CDTF">2014-12-10T12:45:05Z</dcterms:created>
  <dcterms:modified xsi:type="dcterms:W3CDTF">2014-12-16T19:21:27Z</dcterms:modified>
</cp:coreProperties>
</file>